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sldIdLst>
    <p:sldId id="435" r:id="rId4"/>
    <p:sldId id="437" r:id="rId5"/>
    <p:sldId id="438" r:id="rId6"/>
    <p:sldId id="453" r:id="rId7"/>
    <p:sldId id="441" r:id="rId8"/>
    <p:sldId id="442" r:id="rId9"/>
    <p:sldId id="443" r:id="rId10"/>
    <p:sldId id="350" r:id="rId11"/>
    <p:sldId id="457" r:id="rId12"/>
    <p:sldId id="452" r:id="rId13"/>
    <p:sldId id="460" r:id="rId14"/>
    <p:sldId id="354" r:id="rId15"/>
    <p:sldId id="357" r:id="rId16"/>
    <p:sldId id="360" r:id="rId17"/>
    <p:sldId id="362" r:id="rId18"/>
    <p:sldId id="363" r:id="rId19"/>
    <p:sldId id="534" r:id="rId20"/>
    <p:sldId id="368" r:id="rId21"/>
    <p:sldId id="620" r:id="rId22"/>
    <p:sldId id="371" r:id="rId23"/>
    <p:sldId id="611" r:id="rId24"/>
    <p:sldId id="448" r:id="rId25"/>
    <p:sldId id="621" r:id="rId26"/>
    <p:sldId id="609" r:id="rId27"/>
    <p:sldId id="581" r:id="rId28"/>
    <p:sldId id="582" r:id="rId29"/>
    <p:sldId id="375" r:id="rId30"/>
    <p:sldId id="445" r:id="rId31"/>
    <p:sldId id="365" r:id="rId32"/>
    <p:sldId id="447" r:id="rId33"/>
    <p:sldId id="619" r:id="rId34"/>
    <p:sldId id="623" r:id="rId35"/>
    <p:sldId id="640" r:id="rId36"/>
    <p:sldId id="533" r:id="rId37"/>
    <p:sldId id="532" r:id="rId38"/>
    <p:sldId id="642" r:id="rId39"/>
    <p:sldId id="331" r:id="rId40"/>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00FF"/>
    <a:srgbClr val="FFFFFF"/>
    <a:srgbClr val="EEE4E2"/>
    <a:srgbClr val="39998D"/>
    <a:srgbClr val="000000"/>
    <a:srgbClr val="DEC6C2"/>
    <a:srgbClr val="0484B1"/>
    <a:srgbClr val="FF3300"/>
    <a:srgbClr val="66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29"/>
    <p:restoredTop sz="94793"/>
  </p:normalViewPr>
  <p:slideViewPr>
    <p:cSldViewPr showGuides="1">
      <p:cViewPr varScale="1">
        <p:scale>
          <a:sx n="69" d="100"/>
          <a:sy n="69" d="100"/>
        </p:scale>
        <p:origin x="-564" y="-90"/>
      </p:cViewPr>
      <p:guideLst>
        <p:guide orient="horz" pos="2133"/>
        <p:guide pos="3024"/>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gradFill rotWithShape="0">
          <a:gsLst>
            <a:gs pos="0">
              <a:srgbClr val="000076"/>
            </a:gs>
            <a:gs pos="100000">
              <a:srgbClr val="0000FF"/>
            </a:gs>
          </a:gsLst>
          <a:lin ang="5400000" scaled="1"/>
          <a:tileRect/>
        </a:gradFill>
        <a:effectLst/>
      </p:bgPr>
    </p:bg>
    <p:spTree>
      <p:nvGrpSpPr>
        <p:cNvPr id="1" name=""/>
        <p:cNvGrpSpPr/>
        <p:nvPr/>
      </p:nvGrpSpPr>
      <p:grpSpPr/>
      <p:grpSp>
        <p:nvGrpSpPr>
          <p:cNvPr id="2050" name="组合 5121"/>
          <p:cNvGrpSpPr/>
          <p:nvPr/>
        </p:nvGrpSpPr>
        <p:grpSpPr>
          <a:xfrm>
            <a:off x="0" y="0"/>
            <a:ext cx="9148763" cy="6851650"/>
            <a:chOff x="1" y="0"/>
            <a:chExt cx="5763" cy="4316"/>
          </a:xfrm>
        </p:grpSpPr>
        <p:sp>
          <p:nvSpPr>
            <p:cNvPr id="2051" name="任意多边形 5122"/>
            <p:cNvSpPr/>
            <p:nvPr/>
          </p:nvSpPr>
          <p:spPr>
            <a:xfrm>
              <a:off x="5045" y="2626"/>
              <a:ext cx="719" cy="1690"/>
            </a:xfrm>
            <a:custGeom>
              <a:avLst/>
              <a:gdLst/>
              <a:ahLst/>
              <a:cxnLst/>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2052" name="任意多边形 5123"/>
            <p:cNvSpPr/>
            <p:nvPr/>
          </p:nvSpPr>
          <p:spPr>
            <a:xfrm>
              <a:off x="5386" y="3794"/>
              <a:ext cx="378" cy="522"/>
            </a:xfrm>
            <a:custGeom>
              <a:avLst/>
              <a:gdLst/>
              <a:ahLst/>
              <a:cxnLst/>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2053" name="任意多边形 5124"/>
            <p:cNvSpPr/>
            <p:nvPr/>
          </p:nvSpPr>
          <p:spPr>
            <a:xfrm>
              <a:off x="5680" y="4214"/>
              <a:ext cx="84" cy="102"/>
            </a:xfrm>
            <a:custGeom>
              <a:avLst/>
              <a:gdLst/>
              <a:ahLst/>
              <a:cxnLst/>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grpSp>
          <p:nvGrpSpPr>
            <p:cNvPr id="2054" name="组合 5125"/>
            <p:cNvGrpSpPr/>
            <p:nvPr/>
          </p:nvGrpSpPr>
          <p:grpSpPr>
            <a:xfrm>
              <a:off x="288" y="0"/>
              <a:ext cx="5098" cy="4316"/>
              <a:chOff x="288" y="0"/>
              <a:chExt cx="5098" cy="4316"/>
            </a:xfrm>
          </p:grpSpPr>
          <p:sp>
            <p:nvSpPr>
              <p:cNvPr id="2055" name="任意多边形 5126"/>
              <p:cNvSpPr/>
              <p:nvPr userDrawn="1"/>
            </p:nvSpPr>
            <p:spPr>
              <a:xfrm>
                <a:off x="2789" y="0"/>
                <a:ext cx="72" cy="4316"/>
              </a:xfrm>
              <a:custGeom>
                <a:avLst/>
                <a:gdLst/>
                <a:ahLst/>
                <a:cxnLst/>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56" name="任意多边形 5127"/>
              <p:cNvSpPr/>
              <p:nvPr userDrawn="1"/>
            </p:nvSpPr>
            <p:spPr>
              <a:xfrm>
                <a:off x="3089" y="0"/>
                <a:ext cx="174" cy="4316"/>
              </a:xfrm>
              <a:custGeom>
                <a:avLst/>
                <a:gdLst/>
                <a:ahLst/>
                <a:cxnLst/>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57" name="任意多边形 5128"/>
              <p:cNvSpPr/>
              <p:nvPr userDrawn="1"/>
            </p:nvSpPr>
            <p:spPr>
              <a:xfrm>
                <a:off x="3358" y="0"/>
                <a:ext cx="337" cy="4316"/>
              </a:xfrm>
              <a:custGeom>
                <a:avLst/>
                <a:gdLst/>
                <a:ahLst/>
                <a:cxnLst/>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58" name="任意多边形 5129"/>
              <p:cNvSpPr/>
              <p:nvPr userDrawn="1"/>
            </p:nvSpPr>
            <p:spPr>
              <a:xfrm>
                <a:off x="3676" y="0"/>
                <a:ext cx="427" cy="4316"/>
              </a:xfrm>
              <a:custGeom>
                <a:avLst/>
                <a:gdLst/>
                <a:ahLst/>
                <a:cxnLst/>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59" name="任意多边形 5130"/>
              <p:cNvSpPr/>
              <p:nvPr userDrawn="1"/>
            </p:nvSpPr>
            <p:spPr>
              <a:xfrm>
                <a:off x="3946" y="0"/>
                <a:ext cx="558" cy="4316"/>
              </a:xfrm>
              <a:custGeom>
                <a:avLst/>
                <a:gdLst/>
                <a:ahLst/>
                <a:cxnLst/>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0" name="任意多边形 5131"/>
              <p:cNvSpPr/>
              <p:nvPr userDrawn="1"/>
            </p:nvSpPr>
            <p:spPr>
              <a:xfrm>
                <a:off x="4246" y="0"/>
                <a:ext cx="690" cy="4316"/>
              </a:xfrm>
              <a:custGeom>
                <a:avLst/>
                <a:gdLst/>
                <a:ahLst/>
                <a:cxnLst/>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1" name="任意多边形 5132"/>
              <p:cNvSpPr/>
              <p:nvPr userDrawn="1"/>
            </p:nvSpPr>
            <p:spPr>
              <a:xfrm>
                <a:off x="4522" y="0"/>
                <a:ext cx="864" cy="4316"/>
              </a:xfrm>
              <a:custGeom>
                <a:avLst/>
                <a:gdLst/>
                <a:ahLst/>
                <a:cxnLst/>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2" name="任意多边形 5133"/>
              <p:cNvSpPr/>
              <p:nvPr userDrawn="1"/>
            </p:nvSpPr>
            <p:spPr>
              <a:xfrm>
                <a:off x="2399" y="0"/>
                <a:ext cx="150" cy="4316"/>
              </a:xfrm>
              <a:custGeom>
                <a:avLst/>
                <a:gdLst/>
                <a:ahLst/>
                <a:cxnLst/>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3" name="任意多边形 5134"/>
              <p:cNvSpPr/>
              <p:nvPr userDrawn="1"/>
            </p:nvSpPr>
            <p:spPr>
              <a:xfrm>
                <a:off x="1967" y="0"/>
                <a:ext cx="300" cy="4316"/>
              </a:xfrm>
              <a:custGeom>
                <a:avLst/>
                <a:gdLst/>
                <a:ahLst/>
                <a:cxnLst/>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4" name="任意多边形 5135"/>
              <p:cNvSpPr/>
              <p:nvPr userDrawn="1"/>
            </p:nvSpPr>
            <p:spPr>
              <a:xfrm>
                <a:off x="1566" y="0"/>
                <a:ext cx="425" cy="4316"/>
              </a:xfrm>
              <a:custGeom>
                <a:avLst/>
                <a:gdLst/>
                <a:ahLst/>
                <a:cxnLst/>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5" name="任意多边形 5136"/>
              <p:cNvSpPr/>
              <p:nvPr userDrawn="1"/>
            </p:nvSpPr>
            <p:spPr>
              <a:xfrm>
                <a:off x="1128" y="0"/>
                <a:ext cx="575" cy="4316"/>
              </a:xfrm>
              <a:custGeom>
                <a:avLst/>
                <a:gdLst/>
                <a:ahLst/>
                <a:cxnLst/>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6" name="任意多边形 5137"/>
              <p:cNvSpPr/>
              <p:nvPr userDrawn="1"/>
            </p:nvSpPr>
            <p:spPr>
              <a:xfrm>
                <a:off x="702" y="0"/>
                <a:ext cx="737" cy="4316"/>
              </a:xfrm>
              <a:custGeom>
                <a:avLst/>
                <a:gdLst/>
                <a:ahLst/>
                <a:cxnLst/>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7" name="任意多边形 5138"/>
              <p:cNvSpPr/>
              <p:nvPr userDrawn="1"/>
            </p:nvSpPr>
            <p:spPr>
              <a:xfrm>
                <a:off x="288" y="0"/>
                <a:ext cx="840" cy="4316"/>
              </a:xfrm>
              <a:custGeom>
                <a:avLst/>
                <a:gdLst/>
                <a:ahLst/>
                <a:cxnLst/>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grpSp>
        <p:sp>
          <p:nvSpPr>
            <p:cNvPr id="2068" name="任意多边形 5139"/>
            <p:cNvSpPr/>
            <p:nvPr/>
          </p:nvSpPr>
          <p:spPr>
            <a:xfrm>
              <a:off x="6" y="2901"/>
              <a:ext cx="606" cy="1415"/>
            </a:xfrm>
            <a:custGeom>
              <a:avLst/>
              <a:gdLst/>
              <a:ahLst/>
              <a:cxnLst/>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2069" name="任意多边形 5140"/>
            <p:cNvSpPr/>
            <p:nvPr/>
          </p:nvSpPr>
          <p:spPr>
            <a:xfrm>
              <a:off x="6" y="3890"/>
              <a:ext cx="228" cy="426"/>
            </a:xfrm>
            <a:custGeom>
              <a:avLst/>
              <a:gdLst/>
              <a:ahLst/>
              <a:cxnLst/>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2070" name="任意多边形 5141"/>
            <p:cNvSpPr/>
            <p:nvPr/>
          </p:nvSpPr>
          <p:spPr>
            <a:xfrm>
              <a:off x="4776" y="0"/>
              <a:ext cx="984" cy="1786"/>
            </a:xfrm>
            <a:custGeom>
              <a:avLst/>
              <a:gdLst/>
              <a:ahLst/>
              <a:cxnLst/>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rgbClr val="0060C0"/>
                </a:gs>
              </a:gsLst>
              <a:lin ang="5400000" scaled="1"/>
              <a:tileRect/>
            </a:gradFill>
            <a:ln w="9525">
              <a:noFill/>
            </a:ln>
          </p:spPr>
          <p:txBody>
            <a:bodyPr/>
            <a:p>
              <a:endParaRPr lang="zh-CN" altLang="en-US"/>
            </a:p>
          </p:txBody>
        </p:sp>
        <p:sp>
          <p:nvSpPr>
            <p:cNvPr id="2071" name="任意多边形 5142"/>
            <p:cNvSpPr/>
            <p:nvPr/>
          </p:nvSpPr>
          <p:spPr>
            <a:xfrm>
              <a:off x="5041" y="0"/>
              <a:ext cx="719" cy="845"/>
            </a:xfrm>
            <a:custGeom>
              <a:avLst/>
              <a:gdLst/>
              <a:ahLst/>
              <a:cxnLst/>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ln>
          </p:spPr>
          <p:txBody>
            <a:bodyPr/>
            <a:p>
              <a:endParaRPr lang="zh-CN" altLang="en-US"/>
            </a:p>
          </p:txBody>
        </p:sp>
        <p:sp>
          <p:nvSpPr>
            <p:cNvPr id="2072" name="任意多边形 5143"/>
            <p:cNvSpPr/>
            <p:nvPr/>
          </p:nvSpPr>
          <p:spPr>
            <a:xfrm>
              <a:off x="5352" y="0"/>
              <a:ext cx="408" cy="414"/>
            </a:xfrm>
            <a:custGeom>
              <a:avLst/>
              <a:gdLst/>
              <a:ahLst/>
              <a:cxnLst/>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ln>
          </p:spPr>
          <p:txBody>
            <a:bodyPr/>
            <a:p>
              <a:endParaRPr lang="zh-CN" altLang="en-US"/>
            </a:p>
          </p:txBody>
        </p:sp>
        <p:sp>
          <p:nvSpPr>
            <p:cNvPr id="2073" name="任意多边形 5144"/>
            <p:cNvSpPr/>
            <p:nvPr/>
          </p:nvSpPr>
          <p:spPr>
            <a:xfrm>
              <a:off x="6" y="0"/>
              <a:ext cx="858" cy="1409"/>
            </a:xfrm>
            <a:custGeom>
              <a:avLst/>
              <a:gdLst/>
              <a:ahLst/>
              <a:cxnLst/>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rgbClr val="0060C0"/>
                </a:gs>
              </a:gsLst>
              <a:lin ang="5400000" scaled="1"/>
              <a:tileRect/>
            </a:gradFill>
            <a:ln w="9525">
              <a:noFill/>
            </a:ln>
          </p:spPr>
          <p:txBody>
            <a:bodyPr/>
            <a:p>
              <a:endParaRPr lang="zh-CN" altLang="en-US"/>
            </a:p>
          </p:txBody>
        </p:sp>
        <p:sp>
          <p:nvSpPr>
            <p:cNvPr id="2074" name="任意多边形 5145"/>
            <p:cNvSpPr/>
            <p:nvPr/>
          </p:nvSpPr>
          <p:spPr>
            <a:xfrm>
              <a:off x="6" y="0"/>
              <a:ext cx="588" cy="599"/>
            </a:xfrm>
            <a:custGeom>
              <a:avLst/>
              <a:gdLst/>
              <a:ahLst/>
              <a:cxnLst/>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ln>
          </p:spPr>
          <p:txBody>
            <a:bodyPr/>
            <a:p>
              <a:endParaRPr lang="zh-CN" altLang="en-US"/>
            </a:p>
          </p:txBody>
        </p:sp>
        <p:sp>
          <p:nvSpPr>
            <p:cNvPr id="2075" name="任意多边形 5146"/>
            <p:cNvSpPr/>
            <p:nvPr/>
          </p:nvSpPr>
          <p:spPr>
            <a:xfrm>
              <a:off x="6" y="0"/>
              <a:ext cx="270" cy="252"/>
            </a:xfrm>
            <a:custGeom>
              <a:avLst/>
              <a:gdLst/>
              <a:ahLst/>
              <a:cxnLst/>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ln>
          </p:spPr>
          <p:txBody>
            <a:bodyPr/>
            <a:p>
              <a:endParaRPr lang="zh-CN" altLang="en-US"/>
            </a:p>
          </p:txBody>
        </p:sp>
        <p:sp>
          <p:nvSpPr>
            <p:cNvPr id="2076" name="直接连接符 5147"/>
            <p:cNvSpPr/>
            <p:nvPr/>
          </p:nvSpPr>
          <p:spPr>
            <a:xfrm>
              <a:off x="1" y="2749"/>
              <a:ext cx="5758" cy="0"/>
            </a:xfrm>
            <a:prstGeom prst="line">
              <a:avLst/>
            </a:prstGeom>
            <a:ln w="15875" cap="flat" cmpd="sng">
              <a:solidFill>
                <a:schemeClr val="bg1"/>
              </a:solidFill>
              <a:prstDash val="solid"/>
              <a:round/>
              <a:headEnd type="none" w="med" len="med"/>
              <a:tailEnd type="none" w="med" len="med"/>
            </a:ln>
          </p:spPr>
        </p:sp>
        <p:sp>
          <p:nvSpPr>
            <p:cNvPr id="2077" name="直接连接符 5148"/>
            <p:cNvSpPr/>
            <p:nvPr/>
          </p:nvSpPr>
          <p:spPr>
            <a:xfrm>
              <a:off x="1" y="2356"/>
              <a:ext cx="5758" cy="0"/>
            </a:xfrm>
            <a:prstGeom prst="line">
              <a:avLst/>
            </a:prstGeom>
            <a:ln w="15875" cap="flat" cmpd="sng">
              <a:solidFill>
                <a:schemeClr val="bg1"/>
              </a:solidFill>
              <a:prstDash val="solid"/>
              <a:round/>
              <a:headEnd type="none" w="med" len="med"/>
              <a:tailEnd type="none" w="med" len="med"/>
            </a:ln>
          </p:spPr>
        </p:sp>
        <p:sp>
          <p:nvSpPr>
            <p:cNvPr id="2078" name="直接连接符 5149"/>
            <p:cNvSpPr/>
            <p:nvPr/>
          </p:nvSpPr>
          <p:spPr>
            <a:xfrm>
              <a:off x="1" y="3142"/>
              <a:ext cx="5758" cy="0"/>
            </a:xfrm>
            <a:prstGeom prst="line">
              <a:avLst/>
            </a:prstGeom>
            <a:ln w="15875" cap="flat" cmpd="sng">
              <a:solidFill>
                <a:schemeClr val="bg2"/>
              </a:solidFill>
              <a:prstDash val="solid"/>
              <a:round/>
              <a:headEnd type="none" w="med" len="med"/>
              <a:tailEnd type="none" w="med" len="med"/>
            </a:ln>
          </p:spPr>
        </p:sp>
        <p:grpSp>
          <p:nvGrpSpPr>
            <p:cNvPr id="2079" name="组合 5150"/>
            <p:cNvGrpSpPr/>
            <p:nvPr/>
          </p:nvGrpSpPr>
          <p:grpSpPr>
            <a:xfrm>
              <a:off x="1" y="392"/>
              <a:ext cx="5758" cy="1571"/>
              <a:chOff x="1" y="392"/>
              <a:chExt cx="5758" cy="1571"/>
            </a:xfrm>
          </p:grpSpPr>
          <p:sp>
            <p:nvSpPr>
              <p:cNvPr id="2080" name="直接连接符 5151"/>
              <p:cNvSpPr/>
              <p:nvPr userDrawn="1"/>
            </p:nvSpPr>
            <p:spPr>
              <a:xfrm>
                <a:off x="1" y="784"/>
                <a:ext cx="5758" cy="0"/>
              </a:xfrm>
              <a:prstGeom prst="line">
                <a:avLst/>
              </a:prstGeom>
              <a:ln w="15875" cap="flat" cmpd="sng">
                <a:solidFill>
                  <a:schemeClr val="bg1"/>
                </a:solidFill>
                <a:prstDash val="solid"/>
                <a:round/>
                <a:headEnd type="none" w="med" len="med"/>
                <a:tailEnd type="none" w="med" len="med"/>
              </a:ln>
            </p:spPr>
          </p:sp>
          <p:sp>
            <p:nvSpPr>
              <p:cNvPr id="2081" name="直接连接符 5152"/>
              <p:cNvSpPr/>
              <p:nvPr userDrawn="1"/>
            </p:nvSpPr>
            <p:spPr>
              <a:xfrm>
                <a:off x="1" y="1963"/>
                <a:ext cx="5758" cy="0"/>
              </a:xfrm>
              <a:prstGeom prst="line">
                <a:avLst/>
              </a:prstGeom>
              <a:ln w="15875" cap="flat" cmpd="sng">
                <a:solidFill>
                  <a:schemeClr val="bg1"/>
                </a:solidFill>
                <a:prstDash val="solid"/>
                <a:round/>
                <a:headEnd type="none" w="med" len="med"/>
                <a:tailEnd type="none" w="med" len="med"/>
              </a:ln>
            </p:spPr>
          </p:sp>
          <p:sp>
            <p:nvSpPr>
              <p:cNvPr id="2082" name="直接连接符 5153"/>
              <p:cNvSpPr/>
              <p:nvPr userDrawn="1"/>
            </p:nvSpPr>
            <p:spPr>
              <a:xfrm>
                <a:off x="1" y="1570"/>
                <a:ext cx="5758" cy="0"/>
              </a:xfrm>
              <a:prstGeom prst="line">
                <a:avLst/>
              </a:prstGeom>
              <a:ln w="15875" cap="flat" cmpd="sng">
                <a:solidFill>
                  <a:schemeClr val="bg1"/>
                </a:solidFill>
                <a:prstDash val="solid"/>
                <a:round/>
                <a:headEnd type="none" w="med" len="med"/>
                <a:tailEnd type="none" w="med" len="med"/>
              </a:ln>
            </p:spPr>
          </p:sp>
          <p:sp>
            <p:nvSpPr>
              <p:cNvPr id="2083" name="直接连接符 5154"/>
              <p:cNvSpPr/>
              <p:nvPr userDrawn="1"/>
            </p:nvSpPr>
            <p:spPr>
              <a:xfrm>
                <a:off x="1" y="1177"/>
                <a:ext cx="5758" cy="0"/>
              </a:xfrm>
              <a:prstGeom prst="line">
                <a:avLst/>
              </a:prstGeom>
              <a:ln w="15875" cap="flat" cmpd="sng">
                <a:solidFill>
                  <a:schemeClr val="bg1"/>
                </a:solidFill>
                <a:prstDash val="solid"/>
                <a:round/>
                <a:headEnd type="none" w="med" len="med"/>
                <a:tailEnd type="none" w="med" len="med"/>
              </a:ln>
            </p:spPr>
          </p:sp>
          <p:sp>
            <p:nvSpPr>
              <p:cNvPr id="2084" name="直接连接符 5155"/>
              <p:cNvSpPr/>
              <p:nvPr userDrawn="1"/>
            </p:nvSpPr>
            <p:spPr>
              <a:xfrm>
                <a:off x="1" y="392"/>
                <a:ext cx="5758" cy="0"/>
              </a:xfrm>
              <a:prstGeom prst="line">
                <a:avLst/>
              </a:prstGeom>
              <a:ln w="15875" cap="flat" cmpd="sng">
                <a:solidFill>
                  <a:schemeClr val="bg1"/>
                </a:solidFill>
                <a:prstDash val="solid"/>
                <a:round/>
                <a:headEnd type="none" w="med" len="med"/>
                <a:tailEnd type="none" w="med" len="med"/>
              </a:ln>
            </p:spPr>
          </p:sp>
        </p:grpSp>
        <p:sp>
          <p:nvSpPr>
            <p:cNvPr id="2085" name="直接连接符 5156"/>
            <p:cNvSpPr/>
            <p:nvPr/>
          </p:nvSpPr>
          <p:spPr>
            <a:xfrm>
              <a:off x="1" y="3928"/>
              <a:ext cx="5758" cy="0"/>
            </a:xfrm>
            <a:prstGeom prst="line">
              <a:avLst/>
            </a:prstGeom>
            <a:ln w="15875" cap="flat" cmpd="sng">
              <a:solidFill>
                <a:schemeClr val="bg2"/>
              </a:solidFill>
              <a:prstDash val="solid"/>
              <a:round/>
              <a:headEnd type="none" w="med" len="med"/>
              <a:tailEnd type="none" w="med" len="med"/>
            </a:ln>
          </p:spPr>
        </p:sp>
        <p:sp>
          <p:nvSpPr>
            <p:cNvPr id="2086" name="直接连接符 5157"/>
            <p:cNvSpPr/>
            <p:nvPr/>
          </p:nvSpPr>
          <p:spPr>
            <a:xfrm>
              <a:off x="1" y="3535"/>
              <a:ext cx="5758" cy="0"/>
            </a:xfrm>
            <a:prstGeom prst="line">
              <a:avLst/>
            </a:prstGeom>
            <a:ln w="15875" cap="flat" cmpd="sng">
              <a:solidFill>
                <a:schemeClr val="bg2"/>
              </a:solidFill>
              <a:prstDash val="solid"/>
              <a:round/>
              <a:headEnd type="none" w="med" len="med"/>
              <a:tailEnd type="none" w="med" len="med"/>
            </a:ln>
          </p:spPr>
        </p:sp>
      </p:grpSp>
      <p:sp>
        <p:nvSpPr>
          <p:cNvPr id="5159" name="标题 5158"/>
          <p:cNvSpPr>
            <a:spLocks noGrp="1"/>
          </p:cNvSpPr>
          <p:nvPr>
            <p:ph type="ctrTitle" sz="quarter"/>
          </p:nvPr>
        </p:nvSpPr>
        <p:spPr>
          <a:xfrm>
            <a:off x="685800" y="1692275"/>
            <a:ext cx="7772400" cy="1736725"/>
          </a:xfrm>
          <a:prstGeom prst="rect">
            <a:avLst/>
          </a:prstGeom>
          <a:noFill/>
          <a:ln w="9525">
            <a:noFill/>
          </a:ln>
        </p:spPr>
        <p:txBody>
          <a:bodyPr anchor="b" anchorCtr="1"/>
          <a:lstStyle>
            <a:lvl1pPr lvl="0">
              <a:defRPr sz="5400"/>
            </a:lvl1pPr>
          </a:lstStyle>
          <a:p>
            <a:pPr lvl="0" fontAlgn="base"/>
            <a:r>
              <a:rPr lang="zh-CN" altLang="en-US" strike="noStrike" noProof="1" dirty="0"/>
              <a:t>单击此处编辑母版标题样式</a:t>
            </a:r>
            <a:endParaRPr lang="zh-CN" altLang="en-US" strike="noStrike" noProof="1" dirty="0"/>
          </a:p>
        </p:txBody>
      </p:sp>
      <p:sp>
        <p:nvSpPr>
          <p:cNvPr id="5160" name="副标题 5159"/>
          <p:cNvSpPr>
            <a:spLocks noGrp="1"/>
          </p:cNvSpPr>
          <p:nvPr>
            <p:ph type="subTitle" sz="quarter" idx="1"/>
          </p:nvPr>
        </p:nvSpPr>
        <p:spPr>
          <a:xfrm>
            <a:off x="1371600" y="3886200"/>
            <a:ext cx="6400800" cy="1752600"/>
          </a:xfrm>
          <a:prstGeom prst="rect">
            <a:avLst/>
          </a:prstGeom>
          <a:noFill/>
          <a:ln w="9525">
            <a:noFill/>
          </a:ln>
        </p:spPr>
        <p:txBody>
          <a:bodyPr anchor="t"/>
          <a:lstStyle>
            <a:lvl1pPr marL="0" lvl="0" indent="0" algn="ctr">
              <a:buNone/>
              <a:defRPr/>
            </a:lvl1pPr>
            <a:lvl2pPr marL="457200" lvl="1" indent="0" algn="ctr">
              <a:buNone/>
              <a:defRPr/>
            </a:lvl2pPr>
            <a:lvl3pPr marL="914400" lvl="2" indent="0" algn="ctr">
              <a:buNone/>
              <a:defRPr/>
            </a:lvl3pPr>
            <a:lvl4pPr marL="1371600" lvl="3" indent="0" algn="ctr">
              <a:buNone/>
              <a:defRPr/>
            </a:lvl4pPr>
            <a:lvl5pPr marL="1828800" lvl="4" indent="0" algn="ctr">
              <a:buNone/>
              <a:defRPr/>
            </a:lvl5pPr>
          </a:lstStyle>
          <a:p>
            <a:pPr lvl="0" fontAlgn="base"/>
            <a:r>
              <a:rPr lang="zh-CN" altLang="en-US" strike="noStrike" noProof="1" dirty="0"/>
              <a:t>单击此处编辑母版副标题样式</a:t>
            </a:r>
            <a:endParaRPr lang="zh-CN" altLang="en-US" strike="noStrike" noProof="1" dirty="0"/>
          </a:p>
        </p:txBody>
      </p:sp>
      <p:sp>
        <p:nvSpPr>
          <p:cNvPr id="5161" name="日期占位符 5160"/>
          <p:cNvSpPr>
            <a:spLocks noGrp="1"/>
          </p:cNvSpPr>
          <p:nvPr>
            <p:ph type="dt" sz="quarter" idx="2"/>
          </p:nvPr>
        </p:nvSpPr>
        <p:spPr>
          <a:xfrm>
            <a:off x="457200" y="6243638"/>
            <a:ext cx="2133600" cy="457200"/>
          </a:xfrm>
          <a:prstGeom prst="rect">
            <a:avLst/>
          </a:prstGeom>
          <a:noFill/>
          <a:ln w="9525">
            <a:noFill/>
          </a:ln>
        </p:spPr>
        <p:txBody>
          <a:bodyPr anchor="t"/>
          <a:lstStyle>
            <a:lvl1pPr>
              <a:defRPr sz="1000" b="0">
                <a:latin typeface="Verdana" panose="020B0604030504040204" pitchFamily="34" charset="0"/>
              </a:defRPr>
            </a:lvl1pPr>
          </a:lstStyle>
          <a:p>
            <a:pPr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162" name="页脚占位符 5161"/>
          <p:cNvSpPr>
            <a:spLocks noGrp="1"/>
          </p:cNvSpPr>
          <p:nvPr>
            <p:ph type="ftr" sz="quarter" idx="3"/>
          </p:nvPr>
        </p:nvSpPr>
        <p:spPr>
          <a:xfrm>
            <a:off x="3124200" y="6248400"/>
            <a:ext cx="2895600" cy="457200"/>
          </a:xfrm>
          <a:prstGeom prst="rect">
            <a:avLst/>
          </a:prstGeom>
          <a:noFill/>
          <a:ln w="9525">
            <a:noFill/>
          </a:ln>
        </p:spPr>
        <p:txBody>
          <a:bodyPr anchor="t"/>
          <a:lstStyle>
            <a:lvl1pPr algn="ctr">
              <a:defRPr sz="1000" b="0">
                <a:latin typeface="Verdana" panose="020B0604030504040204" pitchFamily="34" charset="0"/>
              </a:defRPr>
            </a:lvl1pPr>
          </a:lstStyle>
          <a:p>
            <a:pPr fontAlgn="base"/>
            <a:endParaRPr lang="zh-CN" altLang="en-US" strike="noStrike" noProof="1" dirty="0">
              <a:effectLst>
                <a:outerShdw blurRad="38100" dist="38100" dir="2700000">
                  <a:srgbClr val="C0C0C0"/>
                </a:outerShdw>
              </a:effectLst>
            </a:endParaRPr>
          </a:p>
        </p:txBody>
      </p:sp>
      <p:sp>
        <p:nvSpPr>
          <p:cNvPr id="5163" name="灯片编号占位符 5162"/>
          <p:cNvSpPr>
            <a:spLocks noGrp="1"/>
          </p:cNvSpPr>
          <p:nvPr>
            <p:ph type="sldNum" sz="quarter" idx="4"/>
          </p:nvPr>
        </p:nvSpPr>
        <p:spPr>
          <a:xfrm>
            <a:off x="6553200" y="6243638"/>
            <a:ext cx="2133600" cy="457200"/>
          </a:xfrm>
          <a:prstGeom prst="rect">
            <a:avLst/>
          </a:prstGeom>
          <a:noFill/>
          <a:ln w="9525">
            <a:noFill/>
          </a:ln>
        </p:spPr>
        <p:txBody>
          <a:bodyPr anchor="t"/>
          <a:lstStyle>
            <a:lvl1pPr algn="r">
              <a:defRPr sz="1000" b="0">
                <a:latin typeface="Verdana" panose="020B0604030504040204" pitchFamily="34" charset="0"/>
              </a:defRPr>
            </a:lvl1pPr>
          </a:lstStyle>
          <a:p>
            <a:pPr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307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307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8" name="页脚占位符 7"/>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9" name="灯片编号占位符 8"/>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4" name="页脚占位符 3"/>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5" name="灯片编号占位符 4"/>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3" name="页脚占位符 2"/>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4" name="灯片编号占位符 3"/>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7813"/>
            <a:ext cx="2057400" cy="5853112"/>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7813"/>
            <a:ext cx="6052930" cy="5853112"/>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628650" y="1825625"/>
            <a:ext cx="3886200" cy="43513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gradFill rotWithShape="0">
          <a:gsLst>
            <a:gs pos="0">
              <a:srgbClr val="000076"/>
            </a:gs>
            <a:gs pos="100000">
              <a:srgbClr val="0000FF"/>
            </a:gs>
          </a:gsLst>
          <a:lin ang="5400000" scaled="1"/>
          <a:tileRect/>
        </a:gradFill>
        <a:effectLst/>
      </p:bgPr>
    </p:bg>
    <p:spTree>
      <p:nvGrpSpPr>
        <p:cNvPr id="1" name=""/>
        <p:cNvGrpSpPr/>
        <p:nvPr/>
      </p:nvGrpSpPr>
      <p:grpSpPr/>
      <p:grpSp>
        <p:nvGrpSpPr>
          <p:cNvPr id="2050" name="组合 5121"/>
          <p:cNvGrpSpPr/>
          <p:nvPr/>
        </p:nvGrpSpPr>
        <p:grpSpPr>
          <a:xfrm>
            <a:off x="0" y="0"/>
            <a:ext cx="9148763" cy="6851650"/>
            <a:chOff x="1" y="0"/>
            <a:chExt cx="5763" cy="4316"/>
          </a:xfrm>
        </p:grpSpPr>
        <p:sp>
          <p:nvSpPr>
            <p:cNvPr id="2051" name="任意多边形 5122"/>
            <p:cNvSpPr/>
            <p:nvPr/>
          </p:nvSpPr>
          <p:spPr>
            <a:xfrm>
              <a:off x="5045" y="2626"/>
              <a:ext cx="719" cy="1690"/>
            </a:xfrm>
            <a:custGeom>
              <a:avLst/>
              <a:gdLst/>
              <a:ahLst/>
              <a:cxnLst/>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2052" name="任意多边形 5123"/>
            <p:cNvSpPr/>
            <p:nvPr/>
          </p:nvSpPr>
          <p:spPr>
            <a:xfrm>
              <a:off x="5386" y="3794"/>
              <a:ext cx="378" cy="522"/>
            </a:xfrm>
            <a:custGeom>
              <a:avLst/>
              <a:gdLst/>
              <a:ahLst/>
              <a:cxnLst/>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2053" name="任意多边形 5124"/>
            <p:cNvSpPr/>
            <p:nvPr/>
          </p:nvSpPr>
          <p:spPr>
            <a:xfrm>
              <a:off x="5680" y="4214"/>
              <a:ext cx="84" cy="102"/>
            </a:xfrm>
            <a:custGeom>
              <a:avLst/>
              <a:gdLst/>
              <a:ahLst/>
              <a:cxnLst/>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grpSp>
          <p:nvGrpSpPr>
            <p:cNvPr id="2054" name="组合 5125"/>
            <p:cNvGrpSpPr/>
            <p:nvPr/>
          </p:nvGrpSpPr>
          <p:grpSpPr>
            <a:xfrm>
              <a:off x="288" y="0"/>
              <a:ext cx="5098" cy="4316"/>
              <a:chOff x="288" y="0"/>
              <a:chExt cx="5098" cy="4316"/>
            </a:xfrm>
          </p:grpSpPr>
          <p:sp>
            <p:nvSpPr>
              <p:cNvPr id="2055" name="任意多边形 5126"/>
              <p:cNvSpPr/>
              <p:nvPr userDrawn="1"/>
            </p:nvSpPr>
            <p:spPr>
              <a:xfrm>
                <a:off x="2789" y="0"/>
                <a:ext cx="72" cy="4316"/>
              </a:xfrm>
              <a:custGeom>
                <a:avLst/>
                <a:gdLst/>
                <a:ahLst/>
                <a:cxnLst/>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56" name="任意多边形 5127"/>
              <p:cNvSpPr/>
              <p:nvPr userDrawn="1"/>
            </p:nvSpPr>
            <p:spPr>
              <a:xfrm>
                <a:off x="3089" y="0"/>
                <a:ext cx="174" cy="4316"/>
              </a:xfrm>
              <a:custGeom>
                <a:avLst/>
                <a:gdLst/>
                <a:ahLst/>
                <a:cxnLst/>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57" name="任意多边形 5128"/>
              <p:cNvSpPr/>
              <p:nvPr userDrawn="1"/>
            </p:nvSpPr>
            <p:spPr>
              <a:xfrm>
                <a:off x="3358" y="0"/>
                <a:ext cx="337" cy="4316"/>
              </a:xfrm>
              <a:custGeom>
                <a:avLst/>
                <a:gdLst/>
                <a:ahLst/>
                <a:cxnLst/>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58" name="任意多边形 5129"/>
              <p:cNvSpPr/>
              <p:nvPr userDrawn="1"/>
            </p:nvSpPr>
            <p:spPr>
              <a:xfrm>
                <a:off x="3676" y="0"/>
                <a:ext cx="427" cy="4316"/>
              </a:xfrm>
              <a:custGeom>
                <a:avLst/>
                <a:gdLst/>
                <a:ahLst/>
                <a:cxnLst/>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59" name="任意多边形 5130"/>
              <p:cNvSpPr/>
              <p:nvPr userDrawn="1"/>
            </p:nvSpPr>
            <p:spPr>
              <a:xfrm>
                <a:off x="3946" y="0"/>
                <a:ext cx="558" cy="4316"/>
              </a:xfrm>
              <a:custGeom>
                <a:avLst/>
                <a:gdLst/>
                <a:ahLst/>
                <a:cxnLst/>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0" name="任意多边形 5131"/>
              <p:cNvSpPr/>
              <p:nvPr userDrawn="1"/>
            </p:nvSpPr>
            <p:spPr>
              <a:xfrm>
                <a:off x="4246" y="0"/>
                <a:ext cx="690" cy="4316"/>
              </a:xfrm>
              <a:custGeom>
                <a:avLst/>
                <a:gdLst/>
                <a:ahLst/>
                <a:cxnLst/>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1" name="任意多边形 5132"/>
              <p:cNvSpPr/>
              <p:nvPr userDrawn="1"/>
            </p:nvSpPr>
            <p:spPr>
              <a:xfrm>
                <a:off x="4522" y="0"/>
                <a:ext cx="864" cy="4316"/>
              </a:xfrm>
              <a:custGeom>
                <a:avLst/>
                <a:gdLst/>
                <a:ahLst/>
                <a:cxnLst/>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2" name="任意多边形 5133"/>
              <p:cNvSpPr/>
              <p:nvPr userDrawn="1"/>
            </p:nvSpPr>
            <p:spPr>
              <a:xfrm>
                <a:off x="2399" y="0"/>
                <a:ext cx="150" cy="4316"/>
              </a:xfrm>
              <a:custGeom>
                <a:avLst/>
                <a:gdLst/>
                <a:ahLst/>
                <a:cxnLst/>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3" name="任意多边形 5134"/>
              <p:cNvSpPr/>
              <p:nvPr userDrawn="1"/>
            </p:nvSpPr>
            <p:spPr>
              <a:xfrm>
                <a:off x="1967" y="0"/>
                <a:ext cx="300" cy="4316"/>
              </a:xfrm>
              <a:custGeom>
                <a:avLst/>
                <a:gdLst/>
                <a:ahLst/>
                <a:cxnLst/>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4" name="任意多边形 5135"/>
              <p:cNvSpPr/>
              <p:nvPr userDrawn="1"/>
            </p:nvSpPr>
            <p:spPr>
              <a:xfrm>
                <a:off x="1566" y="0"/>
                <a:ext cx="425" cy="4316"/>
              </a:xfrm>
              <a:custGeom>
                <a:avLst/>
                <a:gdLst/>
                <a:ahLst/>
                <a:cxnLst/>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5" name="任意多边形 5136"/>
              <p:cNvSpPr/>
              <p:nvPr userDrawn="1"/>
            </p:nvSpPr>
            <p:spPr>
              <a:xfrm>
                <a:off x="1128" y="0"/>
                <a:ext cx="575" cy="4316"/>
              </a:xfrm>
              <a:custGeom>
                <a:avLst/>
                <a:gdLst/>
                <a:ahLst/>
                <a:cxnLst/>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6" name="任意多边形 5137"/>
              <p:cNvSpPr/>
              <p:nvPr userDrawn="1"/>
            </p:nvSpPr>
            <p:spPr>
              <a:xfrm>
                <a:off x="702" y="0"/>
                <a:ext cx="737" cy="4316"/>
              </a:xfrm>
              <a:custGeom>
                <a:avLst/>
                <a:gdLst/>
                <a:ahLst/>
                <a:cxnLst/>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2067" name="任意多边形 5138"/>
              <p:cNvSpPr/>
              <p:nvPr userDrawn="1"/>
            </p:nvSpPr>
            <p:spPr>
              <a:xfrm>
                <a:off x="288" y="0"/>
                <a:ext cx="840" cy="4316"/>
              </a:xfrm>
              <a:custGeom>
                <a:avLst/>
                <a:gdLst/>
                <a:ahLst/>
                <a:cxnLst/>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grpSp>
        <p:sp>
          <p:nvSpPr>
            <p:cNvPr id="2068" name="任意多边形 5139"/>
            <p:cNvSpPr/>
            <p:nvPr/>
          </p:nvSpPr>
          <p:spPr>
            <a:xfrm>
              <a:off x="6" y="2901"/>
              <a:ext cx="606" cy="1415"/>
            </a:xfrm>
            <a:custGeom>
              <a:avLst/>
              <a:gdLst/>
              <a:ahLst/>
              <a:cxnLst/>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2069" name="任意多边形 5140"/>
            <p:cNvSpPr/>
            <p:nvPr/>
          </p:nvSpPr>
          <p:spPr>
            <a:xfrm>
              <a:off x="6" y="3890"/>
              <a:ext cx="228" cy="426"/>
            </a:xfrm>
            <a:custGeom>
              <a:avLst/>
              <a:gdLst/>
              <a:ahLst/>
              <a:cxnLst/>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2070" name="任意多边形 5141"/>
            <p:cNvSpPr/>
            <p:nvPr/>
          </p:nvSpPr>
          <p:spPr>
            <a:xfrm>
              <a:off x="4776" y="0"/>
              <a:ext cx="984" cy="1786"/>
            </a:xfrm>
            <a:custGeom>
              <a:avLst/>
              <a:gdLst/>
              <a:ahLst/>
              <a:cxnLst/>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rgbClr val="0060C0"/>
                </a:gs>
              </a:gsLst>
              <a:lin ang="5400000" scaled="1"/>
              <a:tileRect/>
            </a:gradFill>
            <a:ln w="9525">
              <a:noFill/>
            </a:ln>
          </p:spPr>
          <p:txBody>
            <a:bodyPr/>
            <a:p>
              <a:endParaRPr lang="zh-CN" altLang="en-US"/>
            </a:p>
          </p:txBody>
        </p:sp>
        <p:sp>
          <p:nvSpPr>
            <p:cNvPr id="2071" name="任意多边形 5142"/>
            <p:cNvSpPr/>
            <p:nvPr/>
          </p:nvSpPr>
          <p:spPr>
            <a:xfrm>
              <a:off x="5041" y="0"/>
              <a:ext cx="719" cy="845"/>
            </a:xfrm>
            <a:custGeom>
              <a:avLst/>
              <a:gdLst/>
              <a:ahLst/>
              <a:cxnLst/>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ln>
          </p:spPr>
          <p:txBody>
            <a:bodyPr/>
            <a:p>
              <a:endParaRPr lang="zh-CN" altLang="en-US"/>
            </a:p>
          </p:txBody>
        </p:sp>
        <p:sp>
          <p:nvSpPr>
            <p:cNvPr id="2072" name="任意多边形 5143"/>
            <p:cNvSpPr/>
            <p:nvPr/>
          </p:nvSpPr>
          <p:spPr>
            <a:xfrm>
              <a:off x="5352" y="0"/>
              <a:ext cx="408" cy="414"/>
            </a:xfrm>
            <a:custGeom>
              <a:avLst/>
              <a:gdLst/>
              <a:ahLst/>
              <a:cxnLst/>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ln>
          </p:spPr>
          <p:txBody>
            <a:bodyPr/>
            <a:p>
              <a:endParaRPr lang="zh-CN" altLang="en-US"/>
            </a:p>
          </p:txBody>
        </p:sp>
        <p:sp>
          <p:nvSpPr>
            <p:cNvPr id="2073" name="任意多边形 5144"/>
            <p:cNvSpPr/>
            <p:nvPr/>
          </p:nvSpPr>
          <p:spPr>
            <a:xfrm>
              <a:off x="6" y="0"/>
              <a:ext cx="858" cy="1409"/>
            </a:xfrm>
            <a:custGeom>
              <a:avLst/>
              <a:gdLst/>
              <a:ahLst/>
              <a:cxnLst/>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rgbClr val="0060C0"/>
                </a:gs>
              </a:gsLst>
              <a:lin ang="5400000" scaled="1"/>
              <a:tileRect/>
            </a:gradFill>
            <a:ln w="9525">
              <a:noFill/>
            </a:ln>
          </p:spPr>
          <p:txBody>
            <a:bodyPr/>
            <a:p>
              <a:endParaRPr lang="zh-CN" altLang="en-US"/>
            </a:p>
          </p:txBody>
        </p:sp>
        <p:sp>
          <p:nvSpPr>
            <p:cNvPr id="2074" name="任意多边形 5145"/>
            <p:cNvSpPr/>
            <p:nvPr/>
          </p:nvSpPr>
          <p:spPr>
            <a:xfrm>
              <a:off x="6" y="0"/>
              <a:ext cx="588" cy="599"/>
            </a:xfrm>
            <a:custGeom>
              <a:avLst/>
              <a:gdLst/>
              <a:ahLst/>
              <a:cxnLst/>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ln>
          </p:spPr>
          <p:txBody>
            <a:bodyPr/>
            <a:p>
              <a:endParaRPr lang="zh-CN" altLang="en-US"/>
            </a:p>
          </p:txBody>
        </p:sp>
        <p:sp>
          <p:nvSpPr>
            <p:cNvPr id="2075" name="任意多边形 5146"/>
            <p:cNvSpPr/>
            <p:nvPr/>
          </p:nvSpPr>
          <p:spPr>
            <a:xfrm>
              <a:off x="6" y="0"/>
              <a:ext cx="270" cy="252"/>
            </a:xfrm>
            <a:custGeom>
              <a:avLst/>
              <a:gdLst/>
              <a:ahLst/>
              <a:cxnLst/>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ln>
          </p:spPr>
          <p:txBody>
            <a:bodyPr/>
            <a:p>
              <a:endParaRPr lang="zh-CN" altLang="en-US"/>
            </a:p>
          </p:txBody>
        </p:sp>
        <p:sp>
          <p:nvSpPr>
            <p:cNvPr id="2076" name="直接连接符 5147"/>
            <p:cNvSpPr/>
            <p:nvPr/>
          </p:nvSpPr>
          <p:spPr>
            <a:xfrm>
              <a:off x="1" y="2749"/>
              <a:ext cx="5758" cy="0"/>
            </a:xfrm>
            <a:prstGeom prst="line">
              <a:avLst/>
            </a:prstGeom>
            <a:ln w="15875" cap="flat" cmpd="sng">
              <a:solidFill>
                <a:schemeClr val="bg1"/>
              </a:solidFill>
              <a:prstDash val="solid"/>
              <a:round/>
              <a:headEnd type="none" w="med" len="med"/>
              <a:tailEnd type="none" w="med" len="med"/>
            </a:ln>
          </p:spPr>
        </p:sp>
        <p:sp>
          <p:nvSpPr>
            <p:cNvPr id="2077" name="直接连接符 5148"/>
            <p:cNvSpPr/>
            <p:nvPr/>
          </p:nvSpPr>
          <p:spPr>
            <a:xfrm>
              <a:off x="1" y="2356"/>
              <a:ext cx="5758" cy="0"/>
            </a:xfrm>
            <a:prstGeom prst="line">
              <a:avLst/>
            </a:prstGeom>
            <a:ln w="15875" cap="flat" cmpd="sng">
              <a:solidFill>
                <a:schemeClr val="bg1"/>
              </a:solidFill>
              <a:prstDash val="solid"/>
              <a:round/>
              <a:headEnd type="none" w="med" len="med"/>
              <a:tailEnd type="none" w="med" len="med"/>
            </a:ln>
          </p:spPr>
        </p:sp>
        <p:sp>
          <p:nvSpPr>
            <p:cNvPr id="2078" name="直接连接符 5149"/>
            <p:cNvSpPr/>
            <p:nvPr/>
          </p:nvSpPr>
          <p:spPr>
            <a:xfrm>
              <a:off x="1" y="3142"/>
              <a:ext cx="5758" cy="0"/>
            </a:xfrm>
            <a:prstGeom prst="line">
              <a:avLst/>
            </a:prstGeom>
            <a:ln w="15875" cap="flat" cmpd="sng">
              <a:solidFill>
                <a:schemeClr val="bg2"/>
              </a:solidFill>
              <a:prstDash val="solid"/>
              <a:round/>
              <a:headEnd type="none" w="med" len="med"/>
              <a:tailEnd type="none" w="med" len="med"/>
            </a:ln>
          </p:spPr>
        </p:sp>
        <p:grpSp>
          <p:nvGrpSpPr>
            <p:cNvPr id="2079" name="组合 5150"/>
            <p:cNvGrpSpPr/>
            <p:nvPr/>
          </p:nvGrpSpPr>
          <p:grpSpPr>
            <a:xfrm>
              <a:off x="1" y="392"/>
              <a:ext cx="5758" cy="1571"/>
              <a:chOff x="1" y="392"/>
              <a:chExt cx="5758" cy="1571"/>
            </a:xfrm>
          </p:grpSpPr>
          <p:sp>
            <p:nvSpPr>
              <p:cNvPr id="2080" name="直接连接符 5151"/>
              <p:cNvSpPr/>
              <p:nvPr userDrawn="1"/>
            </p:nvSpPr>
            <p:spPr>
              <a:xfrm>
                <a:off x="1" y="784"/>
                <a:ext cx="5758" cy="0"/>
              </a:xfrm>
              <a:prstGeom prst="line">
                <a:avLst/>
              </a:prstGeom>
              <a:ln w="15875" cap="flat" cmpd="sng">
                <a:solidFill>
                  <a:schemeClr val="bg1"/>
                </a:solidFill>
                <a:prstDash val="solid"/>
                <a:round/>
                <a:headEnd type="none" w="med" len="med"/>
                <a:tailEnd type="none" w="med" len="med"/>
              </a:ln>
            </p:spPr>
          </p:sp>
          <p:sp>
            <p:nvSpPr>
              <p:cNvPr id="2081" name="直接连接符 5152"/>
              <p:cNvSpPr/>
              <p:nvPr userDrawn="1"/>
            </p:nvSpPr>
            <p:spPr>
              <a:xfrm>
                <a:off x="1" y="1963"/>
                <a:ext cx="5758" cy="0"/>
              </a:xfrm>
              <a:prstGeom prst="line">
                <a:avLst/>
              </a:prstGeom>
              <a:ln w="15875" cap="flat" cmpd="sng">
                <a:solidFill>
                  <a:schemeClr val="bg1"/>
                </a:solidFill>
                <a:prstDash val="solid"/>
                <a:round/>
                <a:headEnd type="none" w="med" len="med"/>
                <a:tailEnd type="none" w="med" len="med"/>
              </a:ln>
            </p:spPr>
          </p:sp>
          <p:sp>
            <p:nvSpPr>
              <p:cNvPr id="2082" name="直接连接符 5153"/>
              <p:cNvSpPr/>
              <p:nvPr userDrawn="1"/>
            </p:nvSpPr>
            <p:spPr>
              <a:xfrm>
                <a:off x="1" y="1570"/>
                <a:ext cx="5758" cy="0"/>
              </a:xfrm>
              <a:prstGeom prst="line">
                <a:avLst/>
              </a:prstGeom>
              <a:ln w="15875" cap="flat" cmpd="sng">
                <a:solidFill>
                  <a:schemeClr val="bg1"/>
                </a:solidFill>
                <a:prstDash val="solid"/>
                <a:round/>
                <a:headEnd type="none" w="med" len="med"/>
                <a:tailEnd type="none" w="med" len="med"/>
              </a:ln>
            </p:spPr>
          </p:sp>
          <p:sp>
            <p:nvSpPr>
              <p:cNvPr id="2083" name="直接连接符 5154"/>
              <p:cNvSpPr/>
              <p:nvPr userDrawn="1"/>
            </p:nvSpPr>
            <p:spPr>
              <a:xfrm>
                <a:off x="1" y="1177"/>
                <a:ext cx="5758" cy="0"/>
              </a:xfrm>
              <a:prstGeom prst="line">
                <a:avLst/>
              </a:prstGeom>
              <a:ln w="15875" cap="flat" cmpd="sng">
                <a:solidFill>
                  <a:schemeClr val="bg1"/>
                </a:solidFill>
                <a:prstDash val="solid"/>
                <a:round/>
                <a:headEnd type="none" w="med" len="med"/>
                <a:tailEnd type="none" w="med" len="med"/>
              </a:ln>
            </p:spPr>
          </p:sp>
          <p:sp>
            <p:nvSpPr>
              <p:cNvPr id="2084" name="直接连接符 5155"/>
              <p:cNvSpPr/>
              <p:nvPr userDrawn="1"/>
            </p:nvSpPr>
            <p:spPr>
              <a:xfrm>
                <a:off x="1" y="392"/>
                <a:ext cx="5758" cy="0"/>
              </a:xfrm>
              <a:prstGeom prst="line">
                <a:avLst/>
              </a:prstGeom>
              <a:ln w="15875" cap="flat" cmpd="sng">
                <a:solidFill>
                  <a:schemeClr val="bg1"/>
                </a:solidFill>
                <a:prstDash val="solid"/>
                <a:round/>
                <a:headEnd type="none" w="med" len="med"/>
                <a:tailEnd type="none" w="med" len="med"/>
              </a:ln>
            </p:spPr>
          </p:sp>
        </p:grpSp>
        <p:sp>
          <p:nvSpPr>
            <p:cNvPr id="2085" name="直接连接符 5156"/>
            <p:cNvSpPr/>
            <p:nvPr/>
          </p:nvSpPr>
          <p:spPr>
            <a:xfrm>
              <a:off x="1" y="3928"/>
              <a:ext cx="5758" cy="0"/>
            </a:xfrm>
            <a:prstGeom prst="line">
              <a:avLst/>
            </a:prstGeom>
            <a:ln w="15875" cap="flat" cmpd="sng">
              <a:solidFill>
                <a:schemeClr val="bg2"/>
              </a:solidFill>
              <a:prstDash val="solid"/>
              <a:round/>
              <a:headEnd type="none" w="med" len="med"/>
              <a:tailEnd type="none" w="med" len="med"/>
            </a:ln>
          </p:spPr>
        </p:sp>
        <p:sp>
          <p:nvSpPr>
            <p:cNvPr id="2086" name="直接连接符 5157"/>
            <p:cNvSpPr/>
            <p:nvPr/>
          </p:nvSpPr>
          <p:spPr>
            <a:xfrm>
              <a:off x="1" y="3535"/>
              <a:ext cx="5758" cy="0"/>
            </a:xfrm>
            <a:prstGeom prst="line">
              <a:avLst/>
            </a:prstGeom>
            <a:ln w="15875" cap="flat" cmpd="sng">
              <a:solidFill>
                <a:schemeClr val="bg2"/>
              </a:solidFill>
              <a:prstDash val="solid"/>
              <a:round/>
              <a:headEnd type="none" w="med" len="med"/>
              <a:tailEnd type="none" w="med" len="med"/>
            </a:ln>
          </p:spPr>
        </p:sp>
      </p:grpSp>
      <p:sp>
        <p:nvSpPr>
          <p:cNvPr id="5159" name="标题 5158"/>
          <p:cNvSpPr>
            <a:spLocks noGrp="1"/>
          </p:cNvSpPr>
          <p:nvPr>
            <p:ph type="ctrTitle" sz="quarter"/>
          </p:nvPr>
        </p:nvSpPr>
        <p:spPr>
          <a:xfrm>
            <a:off x="685800" y="1692275"/>
            <a:ext cx="7772400" cy="1736725"/>
          </a:xfrm>
          <a:prstGeom prst="rect">
            <a:avLst/>
          </a:prstGeom>
          <a:noFill/>
          <a:ln w="9525">
            <a:noFill/>
          </a:ln>
        </p:spPr>
        <p:txBody>
          <a:bodyPr anchor="b" anchorCtr="1"/>
          <a:lstStyle>
            <a:lvl1pPr lvl="0">
              <a:defRPr sz="5400"/>
            </a:lvl1pPr>
          </a:lstStyle>
          <a:p>
            <a:pPr lvl="0" fontAlgn="base"/>
            <a:r>
              <a:rPr lang="zh-CN" altLang="en-US" strike="noStrike" noProof="1" dirty="0"/>
              <a:t>单击此处编辑母版标题样式</a:t>
            </a:r>
            <a:endParaRPr lang="zh-CN" altLang="en-US" strike="noStrike" noProof="1" dirty="0"/>
          </a:p>
        </p:txBody>
      </p:sp>
      <p:sp>
        <p:nvSpPr>
          <p:cNvPr id="5160" name="副标题 5159"/>
          <p:cNvSpPr>
            <a:spLocks noGrp="1"/>
          </p:cNvSpPr>
          <p:nvPr>
            <p:ph type="subTitle" sz="quarter" idx="1"/>
          </p:nvPr>
        </p:nvSpPr>
        <p:spPr>
          <a:xfrm>
            <a:off x="1371600" y="3886200"/>
            <a:ext cx="6400800" cy="1752600"/>
          </a:xfrm>
          <a:prstGeom prst="rect">
            <a:avLst/>
          </a:prstGeom>
          <a:noFill/>
          <a:ln w="9525">
            <a:noFill/>
          </a:ln>
        </p:spPr>
        <p:txBody>
          <a:bodyPr anchor="t"/>
          <a:lstStyle>
            <a:lvl1pPr marL="0" lvl="0" indent="0" algn="ctr">
              <a:buNone/>
              <a:defRPr/>
            </a:lvl1pPr>
            <a:lvl2pPr marL="457200" lvl="1" indent="0" algn="ctr">
              <a:buNone/>
              <a:defRPr/>
            </a:lvl2pPr>
            <a:lvl3pPr marL="914400" lvl="2" indent="0" algn="ctr">
              <a:buNone/>
              <a:defRPr/>
            </a:lvl3pPr>
            <a:lvl4pPr marL="1371600" lvl="3" indent="0" algn="ctr">
              <a:buNone/>
              <a:defRPr/>
            </a:lvl4pPr>
            <a:lvl5pPr marL="1828800" lvl="4" indent="0" algn="ctr">
              <a:buNone/>
              <a:defRPr/>
            </a:lvl5pPr>
          </a:lstStyle>
          <a:p>
            <a:pPr lvl="0" fontAlgn="base"/>
            <a:r>
              <a:rPr lang="zh-CN" altLang="en-US" strike="noStrike" noProof="1" dirty="0"/>
              <a:t>单击此处编辑母版副标题样式</a:t>
            </a:r>
            <a:endParaRPr lang="zh-CN" altLang="en-US" strike="noStrike" noProof="1" dirty="0"/>
          </a:p>
        </p:txBody>
      </p:sp>
      <p:sp>
        <p:nvSpPr>
          <p:cNvPr id="5161" name="日期占位符 5160"/>
          <p:cNvSpPr>
            <a:spLocks noGrp="1"/>
          </p:cNvSpPr>
          <p:nvPr>
            <p:ph type="dt" sz="quarter" idx="2"/>
          </p:nvPr>
        </p:nvSpPr>
        <p:spPr>
          <a:xfrm>
            <a:off x="457200" y="6243638"/>
            <a:ext cx="2133600" cy="457200"/>
          </a:xfrm>
          <a:prstGeom prst="rect">
            <a:avLst/>
          </a:prstGeom>
          <a:noFill/>
          <a:ln w="9525">
            <a:noFill/>
          </a:ln>
        </p:spPr>
        <p:txBody>
          <a:bodyPr anchor="t"/>
          <a:lstStyle>
            <a:lvl1pPr>
              <a:defRPr sz="1000" b="0">
                <a:latin typeface="Verdana" panose="020B0604030504040204" pitchFamily="34" charset="0"/>
              </a:defRPr>
            </a:lvl1pPr>
          </a:lstStyle>
          <a:p>
            <a:pPr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162" name="页脚占位符 5161"/>
          <p:cNvSpPr>
            <a:spLocks noGrp="1"/>
          </p:cNvSpPr>
          <p:nvPr>
            <p:ph type="ftr" sz="quarter" idx="3"/>
          </p:nvPr>
        </p:nvSpPr>
        <p:spPr>
          <a:xfrm>
            <a:off x="3124200" y="6248400"/>
            <a:ext cx="2895600" cy="457200"/>
          </a:xfrm>
          <a:prstGeom prst="rect">
            <a:avLst/>
          </a:prstGeom>
          <a:noFill/>
          <a:ln w="9525">
            <a:noFill/>
          </a:ln>
        </p:spPr>
        <p:txBody>
          <a:bodyPr anchor="t"/>
          <a:lstStyle>
            <a:lvl1pPr algn="ctr">
              <a:defRPr sz="1000" b="0">
                <a:latin typeface="Verdana" panose="020B0604030504040204" pitchFamily="34" charset="0"/>
              </a:defRPr>
            </a:lvl1pPr>
          </a:lstStyle>
          <a:p>
            <a:pPr fontAlgn="base"/>
            <a:endParaRPr lang="zh-CN" altLang="en-US" strike="noStrike" noProof="1" dirty="0">
              <a:effectLst>
                <a:outerShdw blurRad="38100" dist="38100" dir="2700000">
                  <a:srgbClr val="C0C0C0"/>
                </a:outerShdw>
              </a:effectLst>
            </a:endParaRPr>
          </a:p>
        </p:txBody>
      </p:sp>
      <p:sp>
        <p:nvSpPr>
          <p:cNvPr id="5163" name="灯片编号占位符 5162"/>
          <p:cNvSpPr>
            <a:spLocks noGrp="1"/>
          </p:cNvSpPr>
          <p:nvPr>
            <p:ph type="sldNum" sz="quarter" idx="4"/>
          </p:nvPr>
        </p:nvSpPr>
        <p:spPr>
          <a:xfrm>
            <a:off x="6553200" y="6243638"/>
            <a:ext cx="2133600" cy="457200"/>
          </a:xfrm>
          <a:prstGeom prst="rect">
            <a:avLst/>
          </a:prstGeom>
          <a:noFill/>
          <a:ln w="9525">
            <a:noFill/>
          </a:ln>
        </p:spPr>
        <p:txBody>
          <a:bodyPr anchor="t"/>
          <a:lstStyle>
            <a:lvl1pPr algn="r">
              <a:defRPr sz="1000" b="0">
                <a:latin typeface="Verdana" panose="020B0604030504040204" pitchFamily="34" charset="0"/>
              </a:defRPr>
            </a:lvl1pPr>
          </a:lstStyle>
          <a:p>
            <a:pPr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307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307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8" name="页脚占位符 7"/>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9" name="灯片编号占位符 8"/>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4" name="页脚占位符 3"/>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5" name="灯片编号占位符 4"/>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3" name="页脚占位符 2"/>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4" name="灯片编号占位符 3"/>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7813"/>
            <a:ext cx="2057400" cy="5853112"/>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7813"/>
            <a:ext cx="6052930" cy="5853112"/>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5" name="页脚占位符 4"/>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6" name="灯片编号占位符 5"/>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628650" y="1825625"/>
            <a:ext cx="3886200" cy="43513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29150" y="1825625"/>
            <a:ext cx="3886200" cy="43513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6" name="页脚占位符 5"/>
          <p:cNvSpPr>
            <a:spLocks noGrp="1"/>
          </p:cNvSpPr>
          <p:nvPr>
            <p:ph type="ftr" sz="quarter" idx="11"/>
          </p:nvPr>
        </p:nvSpPr>
        <p:spPr/>
        <p:txBody>
          <a:bodyPr/>
          <a:p>
            <a:pPr lvl="0" fontAlgn="base"/>
            <a:endParaRPr lang="zh-CN" altLang="en-US" strike="noStrike" noProof="1" dirty="0">
              <a:effectLst>
                <a:outerShdw blurRad="38100" dist="38100" dir="2700000">
                  <a:srgbClr val="C0C0C0"/>
                </a:outerShdw>
              </a:effectLst>
            </a:endParaRPr>
          </a:p>
        </p:txBody>
      </p:sp>
      <p:sp>
        <p:nvSpPr>
          <p:cNvPr id="7" name="灯片编号占位符 6"/>
          <p:cNvSpPr>
            <a:spLocks noGrp="1"/>
          </p:cNvSpPr>
          <p:nvPr>
            <p:ph type="sldNum" sz="quarter" idx="12"/>
          </p:nvPr>
        </p:nvSpPr>
        <p:spPr/>
        <p:txBody>
          <a:bodyPr/>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3" Type="http://schemas.openxmlformats.org/officeDocument/2006/relationships/theme" Target="../theme/theme2.xml"/><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76"/>
            </a:gs>
            <a:gs pos="100000">
              <a:srgbClr val="0000FF"/>
            </a:gs>
          </a:gsLst>
          <a:lin ang="5400000" scaled="1"/>
          <a:tileRect/>
        </a:gradFill>
        <a:effectLst/>
      </p:bgPr>
    </p:bg>
    <p:spTree>
      <p:nvGrpSpPr>
        <p:cNvPr id="1" name=""/>
        <p:cNvGrpSpPr/>
        <p:nvPr/>
      </p:nvGrpSpPr>
      <p:grpSpPr/>
      <p:grpSp>
        <p:nvGrpSpPr>
          <p:cNvPr id="1026" name="组合 4097"/>
          <p:cNvGrpSpPr/>
          <p:nvPr/>
        </p:nvGrpSpPr>
        <p:grpSpPr>
          <a:xfrm>
            <a:off x="1588" y="0"/>
            <a:ext cx="9148762" cy="6851650"/>
            <a:chOff x="1" y="0"/>
            <a:chExt cx="5763" cy="4316"/>
          </a:xfrm>
        </p:grpSpPr>
        <p:sp>
          <p:nvSpPr>
            <p:cNvPr id="1027" name="任意多边形 4098"/>
            <p:cNvSpPr/>
            <p:nvPr/>
          </p:nvSpPr>
          <p:spPr>
            <a:xfrm>
              <a:off x="5045" y="2626"/>
              <a:ext cx="719" cy="1690"/>
            </a:xfrm>
            <a:custGeom>
              <a:avLst/>
              <a:gdLst/>
              <a:ahLst/>
              <a:cxnLst/>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1028" name="任意多边形 4099"/>
            <p:cNvSpPr/>
            <p:nvPr/>
          </p:nvSpPr>
          <p:spPr>
            <a:xfrm>
              <a:off x="5386" y="3794"/>
              <a:ext cx="378" cy="522"/>
            </a:xfrm>
            <a:custGeom>
              <a:avLst/>
              <a:gdLst/>
              <a:ahLst/>
              <a:cxnLst/>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1029" name="任意多边形 4100"/>
            <p:cNvSpPr/>
            <p:nvPr/>
          </p:nvSpPr>
          <p:spPr>
            <a:xfrm>
              <a:off x="5680" y="4214"/>
              <a:ext cx="84" cy="102"/>
            </a:xfrm>
            <a:custGeom>
              <a:avLst/>
              <a:gdLst/>
              <a:ahLst/>
              <a:cxnLst/>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grpSp>
          <p:nvGrpSpPr>
            <p:cNvPr id="1030" name="组合 4101"/>
            <p:cNvGrpSpPr/>
            <p:nvPr/>
          </p:nvGrpSpPr>
          <p:grpSpPr>
            <a:xfrm>
              <a:off x="288" y="0"/>
              <a:ext cx="5098" cy="4316"/>
              <a:chOff x="288" y="0"/>
              <a:chExt cx="5098" cy="4316"/>
            </a:xfrm>
          </p:grpSpPr>
          <p:sp>
            <p:nvSpPr>
              <p:cNvPr id="1031" name="任意多边形 4102"/>
              <p:cNvSpPr/>
              <p:nvPr userDrawn="1"/>
            </p:nvSpPr>
            <p:spPr>
              <a:xfrm>
                <a:off x="2789" y="0"/>
                <a:ext cx="72" cy="4316"/>
              </a:xfrm>
              <a:custGeom>
                <a:avLst/>
                <a:gdLst/>
                <a:ahLst/>
                <a:cxnLst/>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2" name="任意多边形 4103"/>
              <p:cNvSpPr/>
              <p:nvPr userDrawn="1"/>
            </p:nvSpPr>
            <p:spPr>
              <a:xfrm>
                <a:off x="3089" y="0"/>
                <a:ext cx="174" cy="4316"/>
              </a:xfrm>
              <a:custGeom>
                <a:avLst/>
                <a:gdLst/>
                <a:ahLst/>
                <a:cxnLst/>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3" name="任意多边形 4104"/>
              <p:cNvSpPr/>
              <p:nvPr userDrawn="1"/>
            </p:nvSpPr>
            <p:spPr>
              <a:xfrm>
                <a:off x="3358" y="0"/>
                <a:ext cx="337" cy="4316"/>
              </a:xfrm>
              <a:custGeom>
                <a:avLst/>
                <a:gdLst/>
                <a:ahLst/>
                <a:cxnLst/>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4" name="任意多边形 4105"/>
              <p:cNvSpPr/>
              <p:nvPr userDrawn="1"/>
            </p:nvSpPr>
            <p:spPr>
              <a:xfrm>
                <a:off x="3676" y="0"/>
                <a:ext cx="427" cy="4316"/>
              </a:xfrm>
              <a:custGeom>
                <a:avLst/>
                <a:gdLst/>
                <a:ahLst/>
                <a:cxnLst/>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5" name="任意多边形 4106"/>
              <p:cNvSpPr/>
              <p:nvPr userDrawn="1"/>
            </p:nvSpPr>
            <p:spPr>
              <a:xfrm>
                <a:off x="3946" y="0"/>
                <a:ext cx="558" cy="4316"/>
              </a:xfrm>
              <a:custGeom>
                <a:avLst/>
                <a:gdLst/>
                <a:ahLst/>
                <a:cxnLst/>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6" name="任意多边形 4107"/>
              <p:cNvSpPr/>
              <p:nvPr userDrawn="1"/>
            </p:nvSpPr>
            <p:spPr>
              <a:xfrm>
                <a:off x="4246" y="0"/>
                <a:ext cx="690" cy="4316"/>
              </a:xfrm>
              <a:custGeom>
                <a:avLst/>
                <a:gdLst/>
                <a:ahLst/>
                <a:cxnLst/>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7" name="任意多边形 4108"/>
              <p:cNvSpPr/>
              <p:nvPr userDrawn="1"/>
            </p:nvSpPr>
            <p:spPr>
              <a:xfrm>
                <a:off x="4522" y="0"/>
                <a:ext cx="864" cy="4316"/>
              </a:xfrm>
              <a:custGeom>
                <a:avLst/>
                <a:gdLst/>
                <a:ahLst/>
                <a:cxnLst/>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8" name="任意多边形 4109"/>
              <p:cNvSpPr/>
              <p:nvPr userDrawn="1"/>
            </p:nvSpPr>
            <p:spPr>
              <a:xfrm>
                <a:off x="2399" y="0"/>
                <a:ext cx="150" cy="4316"/>
              </a:xfrm>
              <a:custGeom>
                <a:avLst/>
                <a:gdLst/>
                <a:ahLst/>
                <a:cxnLst/>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9" name="任意多边形 4110"/>
              <p:cNvSpPr/>
              <p:nvPr userDrawn="1"/>
            </p:nvSpPr>
            <p:spPr>
              <a:xfrm>
                <a:off x="1967" y="0"/>
                <a:ext cx="300" cy="4316"/>
              </a:xfrm>
              <a:custGeom>
                <a:avLst/>
                <a:gdLst/>
                <a:ahLst/>
                <a:cxnLst/>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40" name="任意多边形 4111"/>
              <p:cNvSpPr/>
              <p:nvPr userDrawn="1"/>
            </p:nvSpPr>
            <p:spPr>
              <a:xfrm>
                <a:off x="1566" y="0"/>
                <a:ext cx="425" cy="4316"/>
              </a:xfrm>
              <a:custGeom>
                <a:avLst/>
                <a:gdLst/>
                <a:ahLst/>
                <a:cxnLst/>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41" name="任意多边形 4112"/>
              <p:cNvSpPr/>
              <p:nvPr userDrawn="1"/>
            </p:nvSpPr>
            <p:spPr>
              <a:xfrm>
                <a:off x="1128" y="0"/>
                <a:ext cx="575" cy="4316"/>
              </a:xfrm>
              <a:custGeom>
                <a:avLst/>
                <a:gdLst/>
                <a:ahLst/>
                <a:cxnLst/>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42" name="任意多边形 4113"/>
              <p:cNvSpPr/>
              <p:nvPr userDrawn="1"/>
            </p:nvSpPr>
            <p:spPr>
              <a:xfrm>
                <a:off x="702" y="0"/>
                <a:ext cx="737" cy="4316"/>
              </a:xfrm>
              <a:custGeom>
                <a:avLst/>
                <a:gdLst/>
                <a:ahLst/>
                <a:cxnLst/>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43" name="任意多边形 4114"/>
              <p:cNvSpPr/>
              <p:nvPr userDrawn="1"/>
            </p:nvSpPr>
            <p:spPr>
              <a:xfrm>
                <a:off x="288" y="0"/>
                <a:ext cx="840" cy="4316"/>
              </a:xfrm>
              <a:custGeom>
                <a:avLst/>
                <a:gdLst/>
                <a:ahLst/>
                <a:cxnLst/>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grpSp>
        <p:sp>
          <p:nvSpPr>
            <p:cNvPr id="1044" name="任意多边形 4115"/>
            <p:cNvSpPr/>
            <p:nvPr/>
          </p:nvSpPr>
          <p:spPr>
            <a:xfrm>
              <a:off x="6" y="2901"/>
              <a:ext cx="606" cy="1415"/>
            </a:xfrm>
            <a:custGeom>
              <a:avLst/>
              <a:gdLst/>
              <a:ahLst/>
              <a:cxnLst/>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1045" name="任意多边形 4116"/>
            <p:cNvSpPr/>
            <p:nvPr/>
          </p:nvSpPr>
          <p:spPr>
            <a:xfrm>
              <a:off x="6" y="3890"/>
              <a:ext cx="228" cy="426"/>
            </a:xfrm>
            <a:custGeom>
              <a:avLst/>
              <a:gdLst/>
              <a:ahLst/>
              <a:cxnLst/>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1046" name="任意多边形 4117"/>
            <p:cNvSpPr/>
            <p:nvPr/>
          </p:nvSpPr>
          <p:spPr>
            <a:xfrm>
              <a:off x="4776" y="0"/>
              <a:ext cx="984" cy="1786"/>
            </a:xfrm>
            <a:custGeom>
              <a:avLst/>
              <a:gdLst/>
              <a:ahLst/>
              <a:cxnLst/>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rgbClr val="0060C0"/>
                </a:gs>
              </a:gsLst>
              <a:lin ang="5400000" scaled="1"/>
              <a:tileRect/>
            </a:gradFill>
            <a:ln w="9525">
              <a:noFill/>
            </a:ln>
          </p:spPr>
          <p:txBody>
            <a:bodyPr/>
            <a:p>
              <a:endParaRPr lang="zh-CN" altLang="en-US"/>
            </a:p>
          </p:txBody>
        </p:sp>
        <p:sp>
          <p:nvSpPr>
            <p:cNvPr id="1047" name="任意多边形 4118"/>
            <p:cNvSpPr/>
            <p:nvPr/>
          </p:nvSpPr>
          <p:spPr>
            <a:xfrm>
              <a:off x="5041" y="0"/>
              <a:ext cx="719" cy="845"/>
            </a:xfrm>
            <a:custGeom>
              <a:avLst/>
              <a:gdLst/>
              <a:ahLst/>
              <a:cxnLst/>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ln>
          </p:spPr>
          <p:txBody>
            <a:bodyPr/>
            <a:p>
              <a:endParaRPr lang="zh-CN" altLang="en-US"/>
            </a:p>
          </p:txBody>
        </p:sp>
        <p:sp>
          <p:nvSpPr>
            <p:cNvPr id="1048" name="任意多边形 4119"/>
            <p:cNvSpPr/>
            <p:nvPr/>
          </p:nvSpPr>
          <p:spPr>
            <a:xfrm>
              <a:off x="5352" y="0"/>
              <a:ext cx="408" cy="414"/>
            </a:xfrm>
            <a:custGeom>
              <a:avLst/>
              <a:gdLst/>
              <a:ahLst/>
              <a:cxnLst/>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ln>
          </p:spPr>
          <p:txBody>
            <a:bodyPr/>
            <a:p>
              <a:endParaRPr lang="zh-CN" altLang="en-US"/>
            </a:p>
          </p:txBody>
        </p:sp>
        <p:sp>
          <p:nvSpPr>
            <p:cNvPr id="1049" name="任意多边形 4120"/>
            <p:cNvSpPr/>
            <p:nvPr/>
          </p:nvSpPr>
          <p:spPr>
            <a:xfrm>
              <a:off x="6" y="0"/>
              <a:ext cx="858" cy="1409"/>
            </a:xfrm>
            <a:custGeom>
              <a:avLst/>
              <a:gdLst/>
              <a:ahLst/>
              <a:cxnLst/>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rgbClr val="0060C0"/>
                </a:gs>
              </a:gsLst>
              <a:lin ang="5400000" scaled="1"/>
              <a:tileRect/>
            </a:gradFill>
            <a:ln w="9525">
              <a:noFill/>
            </a:ln>
          </p:spPr>
          <p:txBody>
            <a:bodyPr/>
            <a:p>
              <a:endParaRPr lang="zh-CN" altLang="en-US"/>
            </a:p>
          </p:txBody>
        </p:sp>
        <p:sp>
          <p:nvSpPr>
            <p:cNvPr id="1050" name="任意多边形 4121"/>
            <p:cNvSpPr/>
            <p:nvPr/>
          </p:nvSpPr>
          <p:spPr>
            <a:xfrm>
              <a:off x="6" y="0"/>
              <a:ext cx="588" cy="599"/>
            </a:xfrm>
            <a:custGeom>
              <a:avLst/>
              <a:gdLst/>
              <a:ahLst/>
              <a:cxnLst/>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ln>
          </p:spPr>
          <p:txBody>
            <a:bodyPr/>
            <a:p>
              <a:endParaRPr lang="zh-CN" altLang="en-US"/>
            </a:p>
          </p:txBody>
        </p:sp>
        <p:sp>
          <p:nvSpPr>
            <p:cNvPr id="1051" name="任意多边形 4122"/>
            <p:cNvSpPr/>
            <p:nvPr/>
          </p:nvSpPr>
          <p:spPr>
            <a:xfrm>
              <a:off x="6" y="0"/>
              <a:ext cx="270" cy="252"/>
            </a:xfrm>
            <a:custGeom>
              <a:avLst/>
              <a:gdLst/>
              <a:ahLst/>
              <a:cxnLst/>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ln>
          </p:spPr>
          <p:txBody>
            <a:bodyPr/>
            <a:p>
              <a:endParaRPr lang="zh-CN" altLang="en-US"/>
            </a:p>
          </p:txBody>
        </p:sp>
        <p:sp>
          <p:nvSpPr>
            <p:cNvPr id="1052" name="直接连接符 4123"/>
            <p:cNvSpPr/>
            <p:nvPr/>
          </p:nvSpPr>
          <p:spPr>
            <a:xfrm>
              <a:off x="1" y="2749"/>
              <a:ext cx="5758" cy="0"/>
            </a:xfrm>
            <a:prstGeom prst="line">
              <a:avLst/>
            </a:prstGeom>
            <a:ln w="15875" cap="flat" cmpd="sng">
              <a:solidFill>
                <a:schemeClr val="bg1"/>
              </a:solidFill>
              <a:prstDash val="solid"/>
              <a:round/>
              <a:headEnd type="none" w="med" len="med"/>
              <a:tailEnd type="none" w="med" len="med"/>
            </a:ln>
          </p:spPr>
        </p:sp>
        <p:sp>
          <p:nvSpPr>
            <p:cNvPr id="1053" name="直接连接符 4124"/>
            <p:cNvSpPr/>
            <p:nvPr/>
          </p:nvSpPr>
          <p:spPr>
            <a:xfrm>
              <a:off x="1" y="2356"/>
              <a:ext cx="5758" cy="0"/>
            </a:xfrm>
            <a:prstGeom prst="line">
              <a:avLst/>
            </a:prstGeom>
            <a:ln w="15875" cap="flat" cmpd="sng">
              <a:solidFill>
                <a:schemeClr val="bg1"/>
              </a:solidFill>
              <a:prstDash val="solid"/>
              <a:round/>
              <a:headEnd type="none" w="med" len="med"/>
              <a:tailEnd type="none" w="med" len="med"/>
            </a:ln>
          </p:spPr>
        </p:sp>
        <p:sp>
          <p:nvSpPr>
            <p:cNvPr id="1054" name="直接连接符 4125"/>
            <p:cNvSpPr/>
            <p:nvPr/>
          </p:nvSpPr>
          <p:spPr>
            <a:xfrm>
              <a:off x="1" y="3142"/>
              <a:ext cx="5758" cy="0"/>
            </a:xfrm>
            <a:prstGeom prst="line">
              <a:avLst/>
            </a:prstGeom>
            <a:ln w="15875" cap="flat" cmpd="sng">
              <a:solidFill>
                <a:schemeClr val="bg2"/>
              </a:solidFill>
              <a:prstDash val="solid"/>
              <a:round/>
              <a:headEnd type="none" w="med" len="med"/>
              <a:tailEnd type="none" w="med" len="med"/>
            </a:ln>
          </p:spPr>
        </p:sp>
        <p:grpSp>
          <p:nvGrpSpPr>
            <p:cNvPr id="1055" name="组合 4126"/>
            <p:cNvGrpSpPr/>
            <p:nvPr/>
          </p:nvGrpSpPr>
          <p:grpSpPr>
            <a:xfrm>
              <a:off x="1" y="392"/>
              <a:ext cx="5758" cy="1571"/>
              <a:chOff x="1" y="392"/>
              <a:chExt cx="5758" cy="1571"/>
            </a:xfrm>
          </p:grpSpPr>
          <p:sp>
            <p:nvSpPr>
              <p:cNvPr id="1056" name="直接连接符 4127"/>
              <p:cNvSpPr/>
              <p:nvPr userDrawn="1"/>
            </p:nvSpPr>
            <p:spPr>
              <a:xfrm>
                <a:off x="1" y="784"/>
                <a:ext cx="5758" cy="0"/>
              </a:xfrm>
              <a:prstGeom prst="line">
                <a:avLst/>
              </a:prstGeom>
              <a:ln w="15875" cap="flat" cmpd="sng">
                <a:solidFill>
                  <a:schemeClr val="bg1"/>
                </a:solidFill>
                <a:prstDash val="solid"/>
                <a:round/>
                <a:headEnd type="none" w="med" len="med"/>
                <a:tailEnd type="none" w="med" len="med"/>
              </a:ln>
            </p:spPr>
          </p:sp>
          <p:sp>
            <p:nvSpPr>
              <p:cNvPr id="1057" name="直接连接符 4128"/>
              <p:cNvSpPr/>
              <p:nvPr userDrawn="1"/>
            </p:nvSpPr>
            <p:spPr>
              <a:xfrm>
                <a:off x="1" y="1963"/>
                <a:ext cx="5758" cy="0"/>
              </a:xfrm>
              <a:prstGeom prst="line">
                <a:avLst/>
              </a:prstGeom>
              <a:ln w="15875" cap="flat" cmpd="sng">
                <a:solidFill>
                  <a:schemeClr val="bg1"/>
                </a:solidFill>
                <a:prstDash val="solid"/>
                <a:round/>
                <a:headEnd type="none" w="med" len="med"/>
                <a:tailEnd type="none" w="med" len="med"/>
              </a:ln>
            </p:spPr>
          </p:sp>
          <p:sp>
            <p:nvSpPr>
              <p:cNvPr id="1058" name="直接连接符 4129"/>
              <p:cNvSpPr/>
              <p:nvPr userDrawn="1"/>
            </p:nvSpPr>
            <p:spPr>
              <a:xfrm>
                <a:off x="1" y="1570"/>
                <a:ext cx="5758" cy="0"/>
              </a:xfrm>
              <a:prstGeom prst="line">
                <a:avLst/>
              </a:prstGeom>
              <a:ln w="15875" cap="flat" cmpd="sng">
                <a:solidFill>
                  <a:schemeClr val="bg1"/>
                </a:solidFill>
                <a:prstDash val="solid"/>
                <a:round/>
                <a:headEnd type="none" w="med" len="med"/>
                <a:tailEnd type="none" w="med" len="med"/>
              </a:ln>
            </p:spPr>
          </p:sp>
          <p:sp>
            <p:nvSpPr>
              <p:cNvPr id="1059" name="直接连接符 4130"/>
              <p:cNvSpPr/>
              <p:nvPr userDrawn="1"/>
            </p:nvSpPr>
            <p:spPr>
              <a:xfrm>
                <a:off x="1" y="1177"/>
                <a:ext cx="5758" cy="0"/>
              </a:xfrm>
              <a:prstGeom prst="line">
                <a:avLst/>
              </a:prstGeom>
              <a:ln w="15875" cap="flat" cmpd="sng">
                <a:solidFill>
                  <a:schemeClr val="bg1"/>
                </a:solidFill>
                <a:prstDash val="solid"/>
                <a:round/>
                <a:headEnd type="none" w="med" len="med"/>
                <a:tailEnd type="none" w="med" len="med"/>
              </a:ln>
            </p:spPr>
          </p:sp>
          <p:sp>
            <p:nvSpPr>
              <p:cNvPr id="1060" name="直接连接符 4131"/>
              <p:cNvSpPr/>
              <p:nvPr userDrawn="1"/>
            </p:nvSpPr>
            <p:spPr>
              <a:xfrm>
                <a:off x="1" y="392"/>
                <a:ext cx="5758" cy="0"/>
              </a:xfrm>
              <a:prstGeom prst="line">
                <a:avLst/>
              </a:prstGeom>
              <a:ln w="15875" cap="flat" cmpd="sng">
                <a:solidFill>
                  <a:schemeClr val="bg1"/>
                </a:solidFill>
                <a:prstDash val="solid"/>
                <a:round/>
                <a:headEnd type="none" w="med" len="med"/>
                <a:tailEnd type="none" w="med" len="med"/>
              </a:ln>
            </p:spPr>
          </p:sp>
        </p:grpSp>
        <p:sp>
          <p:nvSpPr>
            <p:cNvPr id="1061" name="直接连接符 4132"/>
            <p:cNvSpPr/>
            <p:nvPr/>
          </p:nvSpPr>
          <p:spPr>
            <a:xfrm>
              <a:off x="1" y="3928"/>
              <a:ext cx="5758" cy="0"/>
            </a:xfrm>
            <a:prstGeom prst="line">
              <a:avLst/>
            </a:prstGeom>
            <a:ln w="15875" cap="flat" cmpd="sng">
              <a:solidFill>
                <a:schemeClr val="bg2"/>
              </a:solidFill>
              <a:prstDash val="solid"/>
              <a:round/>
              <a:headEnd type="none" w="med" len="med"/>
              <a:tailEnd type="none" w="med" len="med"/>
            </a:ln>
          </p:spPr>
        </p:sp>
        <p:sp>
          <p:nvSpPr>
            <p:cNvPr id="1062" name="直接连接符 4133"/>
            <p:cNvSpPr/>
            <p:nvPr/>
          </p:nvSpPr>
          <p:spPr>
            <a:xfrm>
              <a:off x="1" y="3535"/>
              <a:ext cx="5758" cy="0"/>
            </a:xfrm>
            <a:prstGeom prst="line">
              <a:avLst/>
            </a:prstGeom>
            <a:ln w="15875" cap="flat" cmpd="sng">
              <a:solidFill>
                <a:schemeClr val="bg2"/>
              </a:solidFill>
              <a:prstDash val="solid"/>
              <a:round/>
              <a:headEnd type="none" w="med" len="med"/>
              <a:tailEnd type="none" w="med" len="med"/>
            </a:ln>
          </p:spPr>
        </p:sp>
      </p:grpSp>
      <p:sp>
        <p:nvSpPr>
          <p:cNvPr id="4135" name="标题 4134"/>
          <p:cNvSpPr>
            <a:spLocks noGrp="1"/>
          </p:cNvSpPr>
          <p:nvPr>
            <p:ph type="title"/>
          </p:nvPr>
        </p:nvSpPr>
        <p:spPr>
          <a:xfrm>
            <a:off x="457200" y="277813"/>
            <a:ext cx="8229600" cy="1139825"/>
          </a:xfrm>
          <a:prstGeom prst="rect">
            <a:avLst/>
          </a:prstGeom>
          <a:noFill/>
          <a:ln w="9525">
            <a:noFill/>
          </a:ln>
        </p:spPr>
        <p:txBody>
          <a:bodyPr anchor="ctr" anchorCtr="1"/>
          <a:p>
            <a:pPr lvl="0" fontAlgn="base"/>
            <a:r>
              <a:rPr lang="zh-CN" altLang="en-US" strike="noStrike" noProof="1" dirty="0"/>
              <a:t>单击此处编辑母版标题样式</a:t>
            </a:r>
            <a:endParaRPr lang="zh-CN" altLang="en-US" strike="noStrike" noProof="1" dirty="0"/>
          </a:p>
        </p:txBody>
      </p:sp>
      <p:sp>
        <p:nvSpPr>
          <p:cNvPr id="4136" name="日期占位符 4135"/>
          <p:cNvSpPr>
            <a:spLocks noGrp="1"/>
          </p:cNvSpPr>
          <p:nvPr>
            <p:ph type="dt" sz="half" idx="2"/>
          </p:nvPr>
        </p:nvSpPr>
        <p:spPr>
          <a:xfrm>
            <a:off x="457200" y="6243638"/>
            <a:ext cx="2133600" cy="457200"/>
          </a:xfrm>
          <a:prstGeom prst="rect">
            <a:avLst/>
          </a:prstGeom>
          <a:noFill/>
          <a:ln w="9525">
            <a:noFill/>
          </a:ln>
        </p:spPr>
        <p:txBody>
          <a:bodyPr/>
          <a:lstStyle>
            <a:lvl1pPr>
              <a:defRPr sz="1000" b="0">
                <a:latin typeface="Verdana" panose="020B0604030504040204" pitchFamily="34" charset="0"/>
              </a:defRPr>
            </a:lvl1pPr>
          </a:lstStyle>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4137" name="页脚占位符 4136"/>
          <p:cNvSpPr>
            <a:spLocks noGrp="1"/>
          </p:cNvSpPr>
          <p:nvPr>
            <p:ph type="ftr" sz="quarter" idx="3"/>
          </p:nvPr>
        </p:nvSpPr>
        <p:spPr>
          <a:xfrm>
            <a:off x="3124200" y="6248400"/>
            <a:ext cx="2895600" cy="457200"/>
          </a:xfrm>
          <a:prstGeom prst="rect">
            <a:avLst/>
          </a:prstGeom>
          <a:noFill/>
          <a:ln w="9525">
            <a:noFill/>
          </a:ln>
        </p:spPr>
        <p:txBody>
          <a:bodyPr/>
          <a:lstStyle>
            <a:lvl1pPr algn="ctr">
              <a:defRPr sz="1000" b="0">
                <a:latin typeface="Verdana" panose="020B0604030504040204" pitchFamily="34" charset="0"/>
              </a:defRPr>
            </a:lvl1pPr>
          </a:lstStyle>
          <a:p>
            <a:pPr lvl="0" fontAlgn="base"/>
            <a:endParaRPr lang="zh-CN" altLang="en-US" strike="noStrike" noProof="1" dirty="0">
              <a:effectLst>
                <a:outerShdw blurRad="38100" dist="38100" dir="2700000">
                  <a:srgbClr val="C0C0C0"/>
                </a:outerShdw>
              </a:effectLst>
            </a:endParaRPr>
          </a:p>
        </p:txBody>
      </p:sp>
      <p:sp>
        <p:nvSpPr>
          <p:cNvPr id="4138" name="灯片编号占位符 4137"/>
          <p:cNvSpPr>
            <a:spLocks noGrp="1"/>
          </p:cNvSpPr>
          <p:nvPr>
            <p:ph type="sldNum" sz="quarter" idx="4"/>
          </p:nvPr>
        </p:nvSpPr>
        <p:spPr>
          <a:xfrm>
            <a:off x="6553200" y="6243638"/>
            <a:ext cx="2133600" cy="457200"/>
          </a:xfrm>
          <a:prstGeom prst="rect">
            <a:avLst/>
          </a:prstGeom>
          <a:noFill/>
          <a:ln w="9525">
            <a:noFill/>
          </a:ln>
        </p:spPr>
        <p:txBody>
          <a:bodyPr/>
          <a:lstStyle>
            <a:lvl1pPr algn="r">
              <a:defRPr sz="1000" b="0">
                <a:latin typeface="Verdana" panose="020B0604030504040204" pitchFamily="34" charset="0"/>
              </a:defRPr>
            </a:lvl1pPr>
          </a:lstStyle>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4139" name="文本占位符 4138"/>
          <p:cNvSpPr>
            <a:spLocks noGrp="1"/>
          </p:cNvSpPr>
          <p:nvPr>
            <p:ph type="body" idx="1"/>
          </p:nvPr>
        </p:nvSpPr>
        <p:spPr>
          <a:xfrm>
            <a:off x="457200" y="1600200"/>
            <a:ext cx="8229600" cy="4530725"/>
          </a:xfrm>
          <a:prstGeom prst="rect">
            <a:avLst/>
          </a:prstGeom>
          <a:noFill/>
          <a:ln w="9525">
            <a:noFill/>
          </a:ln>
        </p:spPr>
        <p:txBody>
          <a:bodyPr/>
          <a:p>
            <a:pPr lvl="0" fontAlgn="base"/>
            <a:r>
              <a:rPr lang="zh-CN" altLang="en-US" strike="noStrike" noProof="1" dirty="0"/>
              <a:t>单击此处编辑母版文本样式</a:t>
            </a:r>
            <a:endParaRPr lang="zh-CN" altLang="en-US" strike="noStrike" noProof="1" dirty="0"/>
          </a:p>
          <a:p>
            <a:pPr lvl="1" fontAlgn="base"/>
            <a:r>
              <a:rPr lang="zh-CN" altLang="en-US" strike="noStrike" noProof="1" dirty="0"/>
              <a:t>第二级</a:t>
            </a:r>
            <a:endParaRPr lang="zh-CN" altLang="en-US" strike="noStrike" noProof="1" dirty="0"/>
          </a:p>
          <a:p>
            <a:pPr lvl="2" fontAlgn="base"/>
            <a:r>
              <a:rPr lang="zh-CN" altLang="en-US" strike="noStrike" noProof="1" dirty="0"/>
              <a:t>第三级</a:t>
            </a:r>
            <a:endParaRPr lang="zh-CN" altLang="en-US" strike="noStrike" noProof="1" dirty="0"/>
          </a:p>
          <a:p>
            <a:pPr lvl="3" fontAlgn="base"/>
            <a:r>
              <a:rPr lang="zh-CN" altLang="en-US" strike="noStrike" noProof="1" dirty="0"/>
              <a:t>第四级</a:t>
            </a:r>
            <a:endParaRPr lang="zh-CN" altLang="en-US" strike="noStrike" noProof="1" dirty="0"/>
          </a:p>
          <a:p>
            <a:pPr lvl="4" fontAlgn="base"/>
            <a:r>
              <a:rPr lang="zh-CN" altLang="en-US" strike="noStrike" noProof="1" dirty="0"/>
              <a:t>第五级</a:t>
            </a:r>
            <a:endParaRPr lang="zh-CN" altLang="en-US" strike="noStrike" noProof="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effectLst>
            <a:outerShdw blurRad="38100" dist="38100" dir="2700000">
              <a:srgbClr val="C0C0C0"/>
            </a:outerShdw>
          </a:effectLst>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3200" b="0" i="0" u="none" kern="1200" baseline="0">
          <a:solidFill>
            <a:schemeClr val="tx1"/>
          </a:solidFill>
          <a:effectLst>
            <a:outerShdw blurRad="38100" dist="38100" dir="2700000">
              <a:srgbClr val="C0C0C0"/>
            </a:outerShdw>
          </a:effectLst>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800" b="0" i="0" u="none" kern="1200" baseline="0">
          <a:solidFill>
            <a:schemeClr val="tx1"/>
          </a:solidFill>
          <a:effectLst>
            <a:outerShdw blurRad="38100" dist="38100" dir="2700000">
              <a:srgbClr val="C0C0C0"/>
            </a:outerShdw>
          </a:effectLst>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400" b="0" i="0" u="none" kern="1200" baseline="0">
          <a:solidFill>
            <a:schemeClr val="tx1"/>
          </a:solidFill>
          <a:effectLst>
            <a:outerShdw blurRad="38100" dist="38100" dir="2700000">
              <a:srgbClr val="C0C0C0"/>
            </a:outerShdw>
          </a:effectLst>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2000" b="0" i="0" u="none" kern="1200" baseline="0">
          <a:solidFill>
            <a:schemeClr val="tx1"/>
          </a:solidFill>
          <a:effectLst>
            <a:outerShdw blurRad="38100" dist="38100" dir="2700000">
              <a:srgbClr val="C0C0C0"/>
            </a:outerShdw>
          </a:effectLst>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76"/>
            </a:gs>
            <a:gs pos="100000">
              <a:srgbClr val="0000FF"/>
            </a:gs>
          </a:gsLst>
          <a:lin ang="5400000" scaled="1"/>
          <a:tileRect/>
        </a:gradFill>
        <a:effectLst/>
      </p:bgPr>
    </p:bg>
    <p:spTree>
      <p:nvGrpSpPr>
        <p:cNvPr id="1" name=""/>
        <p:cNvGrpSpPr/>
        <p:nvPr/>
      </p:nvGrpSpPr>
      <p:grpSpPr/>
      <p:grpSp>
        <p:nvGrpSpPr>
          <p:cNvPr id="1026" name="组合 4097"/>
          <p:cNvGrpSpPr/>
          <p:nvPr/>
        </p:nvGrpSpPr>
        <p:grpSpPr>
          <a:xfrm>
            <a:off x="1588" y="0"/>
            <a:ext cx="9148762" cy="6851650"/>
            <a:chOff x="1" y="0"/>
            <a:chExt cx="5763" cy="4316"/>
          </a:xfrm>
        </p:grpSpPr>
        <p:sp>
          <p:nvSpPr>
            <p:cNvPr id="1027" name="任意多边形 4098"/>
            <p:cNvSpPr/>
            <p:nvPr/>
          </p:nvSpPr>
          <p:spPr>
            <a:xfrm>
              <a:off x="5045" y="2626"/>
              <a:ext cx="719" cy="1690"/>
            </a:xfrm>
            <a:custGeom>
              <a:avLst/>
              <a:gdLst/>
              <a:ahLst/>
              <a:cxnLst/>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1028" name="任意多边形 4099"/>
            <p:cNvSpPr/>
            <p:nvPr/>
          </p:nvSpPr>
          <p:spPr>
            <a:xfrm>
              <a:off x="5386" y="3794"/>
              <a:ext cx="378" cy="522"/>
            </a:xfrm>
            <a:custGeom>
              <a:avLst/>
              <a:gdLst/>
              <a:ahLst/>
              <a:cxnLst/>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1029" name="任意多边形 4100"/>
            <p:cNvSpPr/>
            <p:nvPr/>
          </p:nvSpPr>
          <p:spPr>
            <a:xfrm>
              <a:off x="5680" y="4214"/>
              <a:ext cx="84" cy="102"/>
            </a:xfrm>
            <a:custGeom>
              <a:avLst/>
              <a:gdLst/>
              <a:ahLst/>
              <a:cxnLst/>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grpSp>
          <p:nvGrpSpPr>
            <p:cNvPr id="1030" name="组合 4101"/>
            <p:cNvGrpSpPr/>
            <p:nvPr/>
          </p:nvGrpSpPr>
          <p:grpSpPr>
            <a:xfrm>
              <a:off x="288" y="0"/>
              <a:ext cx="5098" cy="4316"/>
              <a:chOff x="288" y="0"/>
              <a:chExt cx="5098" cy="4316"/>
            </a:xfrm>
          </p:grpSpPr>
          <p:sp>
            <p:nvSpPr>
              <p:cNvPr id="1031" name="任意多边形 4102"/>
              <p:cNvSpPr/>
              <p:nvPr userDrawn="1"/>
            </p:nvSpPr>
            <p:spPr>
              <a:xfrm>
                <a:off x="2789" y="0"/>
                <a:ext cx="72" cy="4316"/>
              </a:xfrm>
              <a:custGeom>
                <a:avLst/>
                <a:gdLst/>
                <a:ahLst/>
                <a:cxnLst/>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2" name="任意多边形 4103"/>
              <p:cNvSpPr/>
              <p:nvPr userDrawn="1"/>
            </p:nvSpPr>
            <p:spPr>
              <a:xfrm>
                <a:off x="3089" y="0"/>
                <a:ext cx="174" cy="4316"/>
              </a:xfrm>
              <a:custGeom>
                <a:avLst/>
                <a:gdLst/>
                <a:ahLst/>
                <a:cxnLst/>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3" name="任意多边形 4104"/>
              <p:cNvSpPr/>
              <p:nvPr userDrawn="1"/>
            </p:nvSpPr>
            <p:spPr>
              <a:xfrm>
                <a:off x="3358" y="0"/>
                <a:ext cx="337" cy="4316"/>
              </a:xfrm>
              <a:custGeom>
                <a:avLst/>
                <a:gdLst/>
                <a:ahLst/>
                <a:cxnLst/>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4" name="任意多边形 4105"/>
              <p:cNvSpPr/>
              <p:nvPr userDrawn="1"/>
            </p:nvSpPr>
            <p:spPr>
              <a:xfrm>
                <a:off x="3676" y="0"/>
                <a:ext cx="427" cy="4316"/>
              </a:xfrm>
              <a:custGeom>
                <a:avLst/>
                <a:gdLst/>
                <a:ahLst/>
                <a:cxnLst/>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5" name="任意多边形 4106"/>
              <p:cNvSpPr/>
              <p:nvPr userDrawn="1"/>
            </p:nvSpPr>
            <p:spPr>
              <a:xfrm>
                <a:off x="3946" y="0"/>
                <a:ext cx="558" cy="4316"/>
              </a:xfrm>
              <a:custGeom>
                <a:avLst/>
                <a:gdLst/>
                <a:ahLst/>
                <a:cxnLst/>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6" name="任意多边形 4107"/>
              <p:cNvSpPr/>
              <p:nvPr userDrawn="1"/>
            </p:nvSpPr>
            <p:spPr>
              <a:xfrm>
                <a:off x="4246" y="0"/>
                <a:ext cx="690" cy="4316"/>
              </a:xfrm>
              <a:custGeom>
                <a:avLst/>
                <a:gdLst/>
                <a:ahLst/>
                <a:cxnLst/>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7" name="任意多边形 4108"/>
              <p:cNvSpPr/>
              <p:nvPr userDrawn="1"/>
            </p:nvSpPr>
            <p:spPr>
              <a:xfrm>
                <a:off x="4522" y="0"/>
                <a:ext cx="864" cy="4316"/>
              </a:xfrm>
              <a:custGeom>
                <a:avLst/>
                <a:gdLst/>
                <a:ahLst/>
                <a:cxnLst/>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8" name="任意多边形 4109"/>
              <p:cNvSpPr/>
              <p:nvPr userDrawn="1"/>
            </p:nvSpPr>
            <p:spPr>
              <a:xfrm>
                <a:off x="2399" y="0"/>
                <a:ext cx="150" cy="4316"/>
              </a:xfrm>
              <a:custGeom>
                <a:avLst/>
                <a:gdLst/>
                <a:ahLst/>
                <a:cxnLst/>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39" name="任意多边形 4110"/>
              <p:cNvSpPr/>
              <p:nvPr userDrawn="1"/>
            </p:nvSpPr>
            <p:spPr>
              <a:xfrm>
                <a:off x="1967" y="0"/>
                <a:ext cx="300" cy="4316"/>
              </a:xfrm>
              <a:custGeom>
                <a:avLst/>
                <a:gdLst/>
                <a:ahLst/>
                <a:cxnLst/>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40" name="任意多边形 4111"/>
              <p:cNvSpPr/>
              <p:nvPr userDrawn="1"/>
            </p:nvSpPr>
            <p:spPr>
              <a:xfrm>
                <a:off x="1566" y="0"/>
                <a:ext cx="425" cy="4316"/>
              </a:xfrm>
              <a:custGeom>
                <a:avLst/>
                <a:gdLst/>
                <a:ahLst/>
                <a:cxnLst/>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41" name="任意多边形 4112"/>
              <p:cNvSpPr/>
              <p:nvPr userDrawn="1"/>
            </p:nvSpPr>
            <p:spPr>
              <a:xfrm>
                <a:off x="1128" y="0"/>
                <a:ext cx="575" cy="4316"/>
              </a:xfrm>
              <a:custGeom>
                <a:avLst/>
                <a:gdLst/>
                <a:ahLst/>
                <a:cxnLst/>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42" name="任意多边形 4113"/>
              <p:cNvSpPr/>
              <p:nvPr userDrawn="1"/>
            </p:nvSpPr>
            <p:spPr>
              <a:xfrm>
                <a:off x="702" y="0"/>
                <a:ext cx="737" cy="4316"/>
              </a:xfrm>
              <a:custGeom>
                <a:avLst/>
                <a:gdLst/>
                <a:ahLst/>
                <a:cxnLst/>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sp>
            <p:nvSpPr>
              <p:cNvPr id="1043" name="任意多边形 4114"/>
              <p:cNvSpPr/>
              <p:nvPr userDrawn="1"/>
            </p:nvSpPr>
            <p:spPr>
              <a:xfrm>
                <a:off x="288" y="0"/>
                <a:ext cx="840" cy="4316"/>
              </a:xfrm>
              <a:custGeom>
                <a:avLst/>
                <a:gdLst/>
                <a:ahLst/>
                <a:cxnLst/>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rgbClr val="004488"/>
                  </a:gs>
                </a:gsLst>
                <a:lin ang="5400000" scaled="1"/>
                <a:tileRect/>
              </a:gradFill>
              <a:ln w="9525">
                <a:noFill/>
              </a:ln>
            </p:spPr>
            <p:txBody>
              <a:bodyPr/>
              <a:p>
                <a:endParaRPr lang="zh-CN" altLang="en-US"/>
              </a:p>
            </p:txBody>
          </p:sp>
        </p:grpSp>
        <p:sp>
          <p:nvSpPr>
            <p:cNvPr id="1044" name="任意多边形 4115"/>
            <p:cNvSpPr/>
            <p:nvPr/>
          </p:nvSpPr>
          <p:spPr>
            <a:xfrm>
              <a:off x="6" y="2901"/>
              <a:ext cx="606" cy="1415"/>
            </a:xfrm>
            <a:custGeom>
              <a:avLst/>
              <a:gdLst/>
              <a:ahLst/>
              <a:cxnLst/>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1045" name="任意多边形 4116"/>
            <p:cNvSpPr/>
            <p:nvPr/>
          </p:nvSpPr>
          <p:spPr>
            <a:xfrm>
              <a:off x="6" y="3890"/>
              <a:ext cx="228" cy="426"/>
            </a:xfrm>
            <a:custGeom>
              <a:avLst/>
              <a:gdLst/>
              <a:ahLst/>
              <a:cxnLst/>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rgbClr val="002448"/>
                </a:gs>
              </a:gsLst>
              <a:lin ang="5400000" scaled="1"/>
              <a:tileRect/>
            </a:gradFill>
            <a:ln w="9525">
              <a:noFill/>
            </a:ln>
          </p:spPr>
          <p:txBody>
            <a:bodyPr/>
            <a:p>
              <a:endParaRPr lang="zh-CN" altLang="en-US"/>
            </a:p>
          </p:txBody>
        </p:sp>
        <p:sp>
          <p:nvSpPr>
            <p:cNvPr id="1046" name="任意多边形 4117"/>
            <p:cNvSpPr/>
            <p:nvPr/>
          </p:nvSpPr>
          <p:spPr>
            <a:xfrm>
              <a:off x="4776" y="0"/>
              <a:ext cx="984" cy="1786"/>
            </a:xfrm>
            <a:custGeom>
              <a:avLst/>
              <a:gdLst/>
              <a:ahLst/>
              <a:cxnLst/>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rgbClr val="0060C0"/>
                </a:gs>
              </a:gsLst>
              <a:lin ang="5400000" scaled="1"/>
              <a:tileRect/>
            </a:gradFill>
            <a:ln w="9525">
              <a:noFill/>
            </a:ln>
          </p:spPr>
          <p:txBody>
            <a:bodyPr/>
            <a:p>
              <a:endParaRPr lang="zh-CN" altLang="en-US"/>
            </a:p>
          </p:txBody>
        </p:sp>
        <p:sp>
          <p:nvSpPr>
            <p:cNvPr id="1047" name="任意多边形 4118"/>
            <p:cNvSpPr/>
            <p:nvPr/>
          </p:nvSpPr>
          <p:spPr>
            <a:xfrm>
              <a:off x="5041" y="0"/>
              <a:ext cx="719" cy="845"/>
            </a:xfrm>
            <a:custGeom>
              <a:avLst/>
              <a:gdLst/>
              <a:ahLst/>
              <a:cxnLst/>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ln>
          </p:spPr>
          <p:txBody>
            <a:bodyPr/>
            <a:p>
              <a:endParaRPr lang="zh-CN" altLang="en-US"/>
            </a:p>
          </p:txBody>
        </p:sp>
        <p:sp>
          <p:nvSpPr>
            <p:cNvPr id="1048" name="任意多边形 4119"/>
            <p:cNvSpPr/>
            <p:nvPr/>
          </p:nvSpPr>
          <p:spPr>
            <a:xfrm>
              <a:off x="5352" y="0"/>
              <a:ext cx="408" cy="414"/>
            </a:xfrm>
            <a:custGeom>
              <a:avLst/>
              <a:gdLst/>
              <a:ahLst/>
              <a:cxnLst/>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ln>
          </p:spPr>
          <p:txBody>
            <a:bodyPr/>
            <a:p>
              <a:endParaRPr lang="zh-CN" altLang="en-US"/>
            </a:p>
          </p:txBody>
        </p:sp>
        <p:sp>
          <p:nvSpPr>
            <p:cNvPr id="1049" name="任意多边形 4120"/>
            <p:cNvSpPr/>
            <p:nvPr/>
          </p:nvSpPr>
          <p:spPr>
            <a:xfrm>
              <a:off x="6" y="0"/>
              <a:ext cx="858" cy="1409"/>
            </a:xfrm>
            <a:custGeom>
              <a:avLst/>
              <a:gdLst/>
              <a:ahLst/>
              <a:cxnLst/>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rgbClr val="0060C0"/>
                </a:gs>
              </a:gsLst>
              <a:lin ang="5400000" scaled="1"/>
              <a:tileRect/>
            </a:gradFill>
            <a:ln w="9525">
              <a:noFill/>
            </a:ln>
          </p:spPr>
          <p:txBody>
            <a:bodyPr/>
            <a:p>
              <a:endParaRPr lang="zh-CN" altLang="en-US"/>
            </a:p>
          </p:txBody>
        </p:sp>
        <p:sp>
          <p:nvSpPr>
            <p:cNvPr id="1050" name="任意多边形 4121"/>
            <p:cNvSpPr/>
            <p:nvPr/>
          </p:nvSpPr>
          <p:spPr>
            <a:xfrm>
              <a:off x="6" y="0"/>
              <a:ext cx="588" cy="599"/>
            </a:xfrm>
            <a:custGeom>
              <a:avLst/>
              <a:gdLst/>
              <a:ahLst/>
              <a:cxnLst/>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ln>
          </p:spPr>
          <p:txBody>
            <a:bodyPr/>
            <a:p>
              <a:endParaRPr lang="zh-CN" altLang="en-US"/>
            </a:p>
          </p:txBody>
        </p:sp>
        <p:sp>
          <p:nvSpPr>
            <p:cNvPr id="1051" name="任意多边形 4122"/>
            <p:cNvSpPr/>
            <p:nvPr/>
          </p:nvSpPr>
          <p:spPr>
            <a:xfrm>
              <a:off x="6" y="0"/>
              <a:ext cx="270" cy="252"/>
            </a:xfrm>
            <a:custGeom>
              <a:avLst/>
              <a:gdLst/>
              <a:ahLst/>
              <a:cxnLst/>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ln>
          </p:spPr>
          <p:txBody>
            <a:bodyPr/>
            <a:p>
              <a:endParaRPr lang="zh-CN" altLang="en-US"/>
            </a:p>
          </p:txBody>
        </p:sp>
        <p:sp>
          <p:nvSpPr>
            <p:cNvPr id="1052" name="直接连接符 4123"/>
            <p:cNvSpPr/>
            <p:nvPr/>
          </p:nvSpPr>
          <p:spPr>
            <a:xfrm>
              <a:off x="1" y="2749"/>
              <a:ext cx="5758" cy="0"/>
            </a:xfrm>
            <a:prstGeom prst="line">
              <a:avLst/>
            </a:prstGeom>
            <a:ln w="15875" cap="flat" cmpd="sng">
              <a:solidFill>
                <a:schemeClr val="bg1"/>
              </a:solidFill>
              <a:prstDash val="solid"/>
              <a:round/>
              <a:headEnd type="none" w="med" len="med"/>
              <a:tailEnd type="none" w="med" len="med"/>
            </a:ln>
          </p:spPr>
        </p:sp>
        <p:sp>
          <p:nvSpPr>
            <p:cNvPr id="1053" name="直接连接符 4124"/>
            <p:cNvSpPr/>
            <p:nvPr/>
          </p:nvSpPr>
          <p:spPr>
            <a:xfrm>
              <a:off x="1" y="2356"/>
              <a:ext cx="5758" cy="0"/>
            </a:xfrm>
            <a:prstGeom prst="line">
              <a:avLst/>
            </a:prstGeom>
            <a:ln w="15875" cap="flat" cmpd="sng">
              <a:solidFill>
                <a:schemeClr val="bg1"/>
              </a:solidFill>
              <a:prstDash val="solid"/>
              <a:round/>
              <a:headEnd type="none" w="med" len="med"/>
              <a:tailEnd type="none" w="med" len="med"/>
            </a:ln>
          </p:spPr>
        </p:sp>
        <p:sp>
          <p:nvSpPr>
            <p:cNvPr id="1054" name="直接连接符 4125"/>
            <p:cNvSpPr/>
            <p:nvPr/>
          </p:nvSpPr>
          <p:spPr>
            <a:xfrm>
              <a:off x="1" y="3142"/>
              <a:ext cx="5758" cy="0"/>
            </a:xfrm>
            <a:prstGeom prst="line">
              <a:avLst/>
            </a:prstGeom>
            <a:ln w="15875" cap="flat" cmpd="sng">
              <a:solidFill>
                <a:schemeClr val="bg2"/>
              </a:solidFill>
              <a:prstDash val="solid"/>
              <a:round/>
              <a:headEnd type="none" w="med" len="med"/>
              <a:tailEnd type="none" w="med" len="med"/>
            </a:ln>
          </p:spPr>
        </p:sp>
        <p:grpSp>
          <p:nvGrpSpPr>
            <p:cNvPr id="1055" name="组合 4126"/>
            <p:cNvGrpSpPr/>
            <p:nvPr/>
          </p:nvGrpSpPr>
          <p:grpSpPr>
            <a:xfrm>
              <a:off x="1" y="392"/>
              <a:ext cx="5758" cy="1571"/>
              <a:chOff x="1" y="392"/>
              <a:chExt cx="5758" cy="1571"/>
            </a:xfrm>
          </p:grpSpPr>
          <p:sp>
            <p:nvSpPr>
              <p:cNvPr id="1056" name="直接连接符 4127"/>
              <p:cNvSpPr/>
              <p:nvPr userDrawn="1"/>
            </p:nvSpPr>
            <p:spPr>
              <a:xfrm>
                <a:off x="1" y="784"/>
                <a:ext cx="5758" cy="0"/>
              </a:xfrm>
              <a:prstGeom prst="line">
                <a:avLst/>
              </a:prstGeom>
              <a:ln w="15875" cap="flat" cmpd="sng">
                <a:solidFill>
                  <a:schemeClr val="bg1"/>
                </a:solidFill>
                <a:prstDash val="solid"/>
                <a:round/>
                <a:headEnd type="none" w="med" len="med"/>
                <a:tailEnd type="none" w="med" len="med"/>
              </a:ln>
            </p:spPr>
          </p:sp>
          <p:sp>
            <p:nvSpPr>
              <p:cNvPr id="1057" name="直接连接符 4128"/>
              <p:cNvSpPr/>
              <p:nvPr userDrawn="1"/>
            </p:nvSpPr>
            <p:spPr>
              <a:xfrm>
                <a:off x="1" y="1963"/>
                <a:ext cx="5758" cy="0"/>
              </a:xfrm>
              <a:prstGeom prst="line">
                <a:avLst/>
              </a:prstGeom>
              <a:ln w="15875" cap="flat" cmpd="sng">
                <a:solidFill>
                  <a:schemeClr val="bg1"/>
                </a:solidFill>
                <a:prstDash val="solid"/>
                <a:round/>
                <a:headEnd type="none" w="med" len="med"/>
                <a:tailEnd type="none" w="med" len="med"/>
              </a:ln>
            </p:spPr>
          </p:sp>
          <p:sp>
            <p:nvSpPr>
              <p:cNvPr id="1058" name="直接连接符 4129"/>
              <p:cNvSpPr/>
              <p:nvPr userDrawn="1"/>
            </p:nvSpPr>
            <p:spPr>
              <a:xfrm>
                <a:off x="1" y="1570"/>
                <a:ext cx="5758" cy="0"/>
              </a:xfrm>
              <a:prstGeom prst="line">
                <a:avLst/>
              </a:prstGeom>
              <a:ln w="15875" cap="flat" cmpd="sng">
                <a:solidFill>
                  <a:schemeClr val="bg1"/>
                </a:solidFill>
                <a:prstDash val="solid"/>
                <a:round/>
                <a:headEnd type="none" w="med" len="med"/>
                <a:tailEnd type="none" w="med" len="med"/>
              </a:ln>
            </p:spPr>
          </p:sp>
          <p:sp>
            <p:nvSpPr>
              <p:cNvPr id="1059" name="直接连接符 4130"/>
              <p:cNvSpPr/>
              <p:nvPr userDrawn="1"/>
            </p:nvSpPr>
            <p:spPr>
              <a:xfrm>
                <a:off x="1" y="1177"/>
                <a:ext cx="5758" cy="0"/>
              </a:xfrm>
              <a:prstGeom prst="line">
                <a:avLst/>
              </a:prstGeom>
              <a:ln w="15875" cap="flat" cmpd="sng">
                <a:solidFill>
                  <a:schemeClr val="bg1"/>
                </a:solidFill>
                <a:prstDash val="solid"/>
                <a:round/>
                <a:headEnd type="none" w="med" len="med"/>
                <a:tailEnd type="none" w="med" len="med"/>
              </a:ln>
            </p:spPr>
          </p:sp>
          <p:sp>
            <p:nvSpPr>
              <p:cNvPr id="1060" name="直接连接符 4131"/>
              <p:cNvSpPr/>
              <p:nvPr userDrawn="1"/>
            </p:nvSpPr>
            <p:spPr>
              <a:xfrm>
                <a:off x="1" y="392"/>
                <a:ext cx="5758" cy="0"/>
              </a:xfrm>
              <a:prstGeom prst="line">
                <a:avLst/>
              </a:prstGeom>
              <a:ln w="15875" cap="flat" cmpd="sng">
                <a:solidFill>
                  <a:schemeClr val="bg1"/>
                </a:solidFill>
                <a:prstDash val="solid"/>
                <a:round/>
                <a:headEnd type="none" w="med" len="med"/>
                <a:tailEnd type="none" w="med" len="med"/>
              </a:ln>
            </p:spPr>
          </p:sp>
        </p:grpSp>
        <p:sp>
          <p:nvSpPr>
            <p:cNvPr id="1061" name="直接连接符 4132"/>
            <p:cNvSpPr/>
            <p:nvPr/>
          </p:nvSpPr>
          <p:spPr>
            <a:xfrm>
              <a:off x="1" y="3928"/>
              <a:ext cx="5758" cy="0"/>
            </a:xfrm>
            <a:prstGeom prst="line">
              <a:avLst/>
            </a:prstGeom>
            <a:ln w="15875" cap="flat" cmpd="sng">
              <a:solidFill>
                <a:schemeClr val="bg2"/>
              </a:solidFill>
              <a:prstDash val="solid"/>
              <a:round/>
              <a:headEnd type="none" w="med" len="med"/>
              <a:tailEnd type="none" w="med" len="med"/>
            </a:ln>
          </p:spPr>
        </p:sp>
        <p:sp>
          <p:nvSpPr>
            <p:cNvPr id="1062" name="直接连接符 4133"/>
            <p:cNvSpPr/>
            <p:nvPr/>
          </p:nvSpPr>
          <p:spPr>
            <a:xfrm>
              <a:off x="1" y="3535"/>
              <a:ext cx="5758" cy="0"/>
            </a:xfrm>
            <a:prstGeom prst="line">
              <a:avLst/>
            </a:prstGeom>
            <a:ln w="15875" cap="flat" cmpd="sng">
              <a:solidFill>
                <a:schemeClr val="bg2"/>
              </a:solidFill>
              <a:prstDash val="solid"/>
              <a:round/>
              <a:headEnd type="none" w="med" len="med"/>
              <a:tailEnd type="none" w="med" len="med"/>
            </a:ln>
          </p:spPr>
        </p:sp>
      </p:grpSp>
      <p:sp>
        <p:nvSpPr>
          <p:cNvPr id="4135" name="标题 4134"/>
          <p:cNvSpPr>
            <a:spLocks noGrp="1"/>
          </p:cNvSpPr>
          <p:nvPr>
            <p:ph type="title"/>
          </p:nvPr>
        </p:nvSpPr>
        <p:spPr>
          <a:xfrm>
            <a:off x="457200" y="277813"/>
            <a:ext cx="8229600" cy="1139825"/>
          </a:xfrm>
          <a:prstGeom prst="rect">
            <a:avLst/>
          </a:prstGeom>
          <a:noFill/>
          <a:ln w="9525">
            <a:noFill/>
          </a:ln>
        </p:spPr>
        <p:txBody>
          <a:bodyPr anchor="ctr" anchorCtr="1"/>
          <a:p>
            <a:pPr lvl="0" fontAlgn="base"/>
            <a:r>
              <a:rPr lang="zh-CN" altLang="en-US" strike="noStrike" noProof="1" dirty="0"/>
              <a:t>单击此处编辑母版标题样式</a:t>
            </a:r>
            <a:endParaRPr lang="zh-CN" altLang="en-US" strike="noStrike" noProof="1" dirty="0"/>
          </a:p>
        </p:txBody>
      </p:sp>
      <p:sp>
        <p:nvSpPr>
          <p:cNvPr id="4136" name="日期占位符 4135"/>
          <p:cNvSpPr>
            <a:spLocks noGrp="1"/>
          </p:cNvSpPr>
          <p:nvPr>
            <p:ph type="dt" sz="half" idx="2"/>
          </p:nvPr>
        </p:nvSpPr>
        <p:spPr>
          <a:xfrm>
            <a:off x="457200" y="6243638"/>
            <a:ext cx="2133600" cy="457200"/>
          </a:xfrm>
          <a:prstGeom prst="rect">
            <a:avLst/>
          </a:prstGeom>
          <a:noFill/>
          <a:ln w="9525">
            <a:noFill/>
          </a:ln>
        </p:spPr>
        <p:txBody>
          <a:bodyPr/>
          <a:lstStyle>
            <a:lvl1pPr>
              <a:defRPr sz="1000" b="0">
                <a:latin typeface="Verdana" panose="020B0604030504040204" pitchFamily="34" charset="0"/>
              </a:defRPr>
            </a:lvl1pPr>
          </a:lstStyle>
          <a:p>
            <a:pPr lvl="0" fontAlgn="base"/>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4137" name="页脚占位符 4136"/>
          <p:cNvSpPr>
            <a:spLocks noGrp="1"/>
          </p:cNvSpPr>
          <p:nvPr>
            <p:ph type="ftr" sz="quarter" idx="3"/>
          </p:nvPr>
        </p:nvSpPr>
        <p:spPr>
          <a:xfrm>
            <a:off x="3124200" y="6248400"/>
            <a:ext cx="2895600" cy="457200"/>
          </a:xfrm>
          <a:prstGeom prst="rect">
            <a:avLst/>
          </a:prstGeom>
          <a:noFill/>
          <a:ln w="9525">
            <a:noFill/>
          </a:ln>
        </p:spPr>
        <p:txBody>
          <a:bodyPr/>
          <a:lstStyle>
            <a:lvl1pPr algn="ctr">
              <a:defRPr sz="1000" b="0">
                <a:latin typeface="Verdana" panose="020B0604030504040204" pitchFamily="34" charset="0"/>
              </a:defRPr>
            </a:lvl1pPr>
          </a:lstStyle>
          <a:p>
            <a:pPr lvl="0" fontAlgn="base"/>
            <a:endParaRPr lang="zh-CN" altLang="en-US" strike="noStrike" noProof="1" dirty="0">
              <a:effectLst>
                <a:outerShdw blurRad="38100" dist="38100" dir="2700000">
                  <a:srgbClr val="C0C0C0"/>
                </a:outerShdw>
              </a:effectLst>
            </a:endParaRPr>
          </a:p>
        </p:txBody>
      </p:sp>
      <p:sp>
        <p:nvSpPr>
          <p:cNvPr id="4138" name="灯片编号占位符 4137"/>
          <p:cNvSpPr>
            <a:spLocks noGrp="1"/>
          </p:cNvSpPr>
          <p:nvPr>
            <p:ph type="sldNum" sz="quarter" idx="4"/>
          </p:nvPr>
        </p:nvSpPr>
        <p:spPr>
          <a:xfrm>
            <a:off x="6553200" y="6243638"/>
            <a:ext cx="2133600" cy="457200"/>
          </a:xfrm>
          <a:prstGeom prst="rect">
            <a:avLst/>
          </a:prstGeom>
          <a:noFill/>
          <a:ln w="9525">
            <a:noFill/>
          </a:ln>
        </p:spPr>
        <p:txBody>
          <a:bodyPr/>
          <a:lstStyle>
            <a:lvl1pPr algn="r">
              <a:defRPr sz="1000" b="0">
                <a:latin typeface="Verdana" panose="020B0604030504040204" pitchFamily="34" charset="0"/>
              </a:defRPr>
            </a:lvl1pPr>
          </a:lstStyle>
          <a:p>
            <a:pPr lvl="0" fontAlgn="base"/>
            <a:fld id="{9A0DB2DC-4C9A-4742-B13C-FB6460FD3503}" type="slidenum">
              <a:rPr lang="zh-CN" altLang="en-US" strike="noStrike" noProof="1" dirty="0">
                <a:effectLst>
                  <a:outerShdw blurRad="38100" dist="38100" dir="2700000">
                    <a:srgbClr val="C0C0C0"/>
                  </a:outerShdw>
                </a:effectLst>
                <a:latin typeface="Verdana" panose="020B0604030504040204" pitchFamily="34" charset="0"/>
                <a:ea typeface="宋体" panose="02010600030101010101" pitchFamily="2" charset="-122"/>
                <a:cs typeface="+mn-cs"/>
              </a:rPr>
            </a:fld>
            <a:endParaRPr lang="zh-CN" altLang="en-US" strike="noStrike" noProof="1" dirty="0">
              <a:effectLst>
                <a:outerShdw blurRad="38100" dist="38100" dir="2700000">
                  <a:srgbClr val="C0C0C0"/>
                </a:outerShdw>
              </a:effectLst>
              <a:latin typeface="Arial" panose="020B0604020202020204" pitchFamily="34" charset="0"/>
            </a:endParaRPr>
          </a:p>
        </p:txBody>
      </p:sp>
      <p:sp>
        <p:nvSpPr>
          <p:cNvPr id="4139" name="文本占位符 4138"/>
          <p:cNvSpPr>
            <a:spLocks noGrp="1"/>
          </p:cNvSpPr>
          <p:nvPr>
            <p:ph type="body" idx="1"/>
          </p:nvPr>
        </p:nvSpPr>
        <p:spPr>
          <a:xfrm>
            <a:off x="457200" y="1600200"/>
            <a:ext cx="8229600" cy="4530725"/>
          </a:xfrm>
          <a:prstGeom prst="rect">
            <a:avLst/>
          </a:prstGeom>
          <a:noFill/>
          <a:ln w="9525">
            <a:noFill/>
          </a:ln>
        </p:spPr>
        <p:txBody>
          <a:bodyPr/>
          <a:p>
            <a:pPr lvl="0" fontAlgn="base"/>
            <a:r>
              <a:rPr lang="zh-CN" altLang="en-US" strike="noStrike" noProof="1" dirty="0"/>
              <a:t>单击此处编辑母版文本样式</a:t>
            </a:r>
            <a:endParaRPr lang="zh-CN" altLang="en-US" strike="noStrike" noProof="1" dirty="0"/>
          </a:p>
          <a:p>
            <a:pPr lvl="1" fontAlgn="base"/>
            <a:r>
              <a:rPr lang="zh-CN" altLang="en-US" strike="noStrike" noProof="1" dirty="0"/>
              <a:t>第二级</a:t>
            </a:r>
            <a:endParaRPr lang="zh-CN" altLang="en-US" strike="noStrike" noProof="1" dirty="0"/>
          </a:p>
          <a:p>
            <a:pPr lvl="2" fontAlgn="base"/>
            <a:r>
              <a:rPr lang="zh-CN" altLang="en-US" strike="noStrike" noProof="1" dirty="0"/>
              <a:t>第三级</a:t>
            </a:r>
            <a:endParaRPr lang="zh-CN" altLang="en-US" strike="noStrike" noProof="1" dirty="0"/>
          </a:p>
          <a:p>
            <a:pPr lvl="3" fontAlgn="base"/>
            <a:r>
              <a:rPr lang="zh-CN" altLang="en-US" strike="noStrike" noProof="1" dirty="0"/>
              <a:t>第四级</a:t>
            </a:r>
            <a:endParaRPr lang="zh-CN" altLang="en-US" strike="noStrike" noProof="1" dirty="0"/>
          </a:p>
          <a:p>
            <a:pPr lvl="4" fontAlgn="base"/>
            <a:r>
              <a:rPr lang="zh-CN" altLang="en-US" strike="noStrike" noProof="1" dirty="0"/>
              <a:t>第五级</a:t>
            </a:r>
            <a:endParaRPr lang="zh-CN" altLang="en-US" strike="noStrike" noProof="1"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effectLst>
            <a:outerShdw blurRad="38100" dist="38100" dir="2700000">
              <a:srgbClr val="C0C0C0"/>
            </a:outerShdw>
          </a:effectLst>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3200" b="0" i="0" u="none" kern="1200" baseline="0">
          <a:solidFill>
            <a:schemeClr val="tx1"/>
          </a:solidFill>
          <a:effectLst>
            <a:outerShdw blurRad="38100" dist="38100" dir="2700000">
              <a:srgbClr val="C0C0C0"/>
            </a:outerShdw>
          </a:effectLst>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800" b="0" i="0" u="none" kern="1200" baseline="0">
          <a:solidFill>
            <a:schemeClr val="tx1"/>
          </a:solidFill>
          <a:effectLst>
            <a:outerShdw blurRad="38100" dist="38100" dir="2700000">
              <a:srgbClr val="C0C0C0"/>
            </a:outerShdw>
          </a:effectLst>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400" b="0" i="0" u="none" kern="1200" baseline="0">
          <a:solidFill>
            <a:schemeClr val="tx1"/>
          </a:solidFill>
          <a:effectLst>
            <a:outerShdw blurRad="38100" dist="38100" dir="2700000">
              <a:srgbClr val="C0C0C0"/>
            </a:outerShdw>
          </a:effectLst>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2000" b="0" i="0" u="none" kern="1200" baseline="0">
          <a:solidFill>
            <a:schemeClr val="tx1"/>
          </a:solidFill>
          <a:effectLst>
            <a:outerShdw blurRad="38100" dist="38100" dir="2700000">
              <a:srgbClr val="C0C0C0"/>
            </a:outerShdw>
          </a:effectLst>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1" i="0" u="none" kern="1200" baseline="0">
          <a:solidFill>
            <a:schemeClr val="tx1"/>
          </a:solidFill>
          <a:latin typeface="Verdana" panose="020B060403050404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9" name="标题 6148"/>
          <p:cNvSpPr>
            <a:spLocks noGrp="1"/>
          </p:cNvSpPr>
          <p:nvPr>
            <p:ph type="ctrTitle"/>
          </p:nvPr>
        </p:nvSpPr>
        <p:spPr>
          <a:xfrm>
            <a:off x="685800" y="919480"/>
            <a:ext cx="7772400" cy="1736725"/>
          </a:xfrm>
        </p:spPr>
        <p:txBody>
          <a:bodyPr anchor="b">
            <a:scene3d>
              <a:camera prst="orthographicFront"/>
              <a:lightRig rig="threePt" dir="t"/>
            </a:scene3d>
          </a:bodyPr>
          <a:p>
            <a:pPr defTabSz="914400">
              <a:buSzPct val="100000"/>
            </a:pPr>
            <a:r>
              <a:rPr lang="en-US" altLang="zh-CN" sz="4400" b="1" kern="1200" baseline="0" dirty="0">
                <a:solidFill>
                  <a:srgbClr val="FFFF00"/>
                </a:solidFill>
                <a:effectLst/>
                <a:latin typeface="Tahoma" panose="020B0604030504040204" pitchFamily="34" charset="0"/>
                <a:ea typeface="宋体" panose="02010600030101010101" pitchFamily="2" charset="-122"/>
              </a:rPr>
              <a:t>中小学地球科学教育</a:t>
            </a:r>
            <a:br>
              <a:rPr lang="en-US" altLang="zh-CN" sz="4400" b="1" kern="1200" baseline="0" dirty="0">
                <a:solidFill>
                  <a:srgbClr val="FFFF00"/>
                </a:solidFill>
                <a:effectLst/>
                <a:latin typeface="Tahoma" panose="020B0604030504040204" pitchFamily="34" charset="0"/>
                <a:ea typeface="宋体" panose="02010600030101010101" pitchFamily="2" charset="-122"/>
              </a:rPr>
            </a:br>
            <a:r>
              <a:rPr lang="en-US" altLang="zh-CN" sz="4400" b="1" kern="1200" baseline="0" dirty="0">
                <a:solidFill>
                  <a:srgbClr val="FFFF00"/>
                </a:solidFill>
                <a:effectLst/>
                <a:latin typeface="Tahoma" panose="020B0604030504040204" pitchFamily="34" charset="0"/>
                <a:ea typeface="宋体" panose="02010600030101010101" pitchFamily="2" charset="-122"/>
              </a:rPr>
              <a:t>国际比较</a:t>
            </a:r>
            <a:endParaRPr lang="en-US" altLang="zh-CN" sz="4400" b="1" kern="1200" baseline="0" dirty="0">
              <a:solidFill>
                <a:srgbClr val="FFFF00"/>
              </a:solidFill>
              <a:effectLst/>
              <a:latin typeface="Tahoma" panose="020B0604030504040204" pitchFamily="34" charset="0"/>
              <a:ea typeface="宋体" panose="02010600030101010101" pitchFamily="2" charset="-122"/>
            </a:endParaRPr>
          </a:p>
        </p:txBody>
      </p:sp>
      <p:sp>
        <p:nvSpPr>
          <p:cNvPr id="2" name="副标题 1"/>
          <p:cNvSpPr/>
          <p:nvPr>
            <p:ph type="subTitle" idx="1"/>
          </p:nvPr>
        </p:nvSpPr>
        <p:spPr>
          <a:xfrm>
            <a:off x="1233805" y="2967355"/>
            <a:ext cx="6400800" cy="1752600"/>
          </a:xfrm>
        </p:spPr>
        <p:txBody>
          <a:bodyPr/>
          <a:p>
            <a:pPr algn="l"/>
            <a:r>
              <a:rPr lang="en-US" altLang="zh-CN" b="1">
                <a:solidFill>
                  <a:srgbClr val="FFFF00"/>
                </a:solidFill>
                <a:effectLst/>
                <a:sym typeface="+mn-ea"/>
              </a:rPr>
              <a:t>一、</a:t>
            </a:r>
            <a:r>
              <a:rPr lang="zh-CN" altLang="en-US" b="1">
                <a:solidFill>
                  <a:srgbClr val="FFFF00"/>
                </a:solidFill>
                <a:effectLst/>
                <a:sym typeface="+mn-ea"/>
              </a:rPr>
              <a:t>世界地球科学教育发展态势</a:t>
            </a:r>
            <a:endParaRPr lang="zh-CN" altLang="en-US" b="1">
              <a:solidFill>
                <a:srgbClr val="FFFF00"/>
              </a:solidFill>
              <a:effectLst/>
              <a:sym typeface="+mn-ea"/>
            </a:endParaRPr>
          </a:p>
          <a:p>
            <a:pPr algn="l"/>
            <a:r>
              <a:rPr lang="zh-CN" altLang="en-US">
                <a:solidFill>
                  <a:srgbClr val="FFFF00"/>
                </a:solidFill>
              </a:rPr>
              <a:t>二、我国地球科学教育历史与现状</a:t>
            </a:r>
            <a:endParaRPr lang="zh-CN" altLang="en-US">
              <a:solidFill>
                <a:srgbClr val="FFFF00"/>
              </a:solidFill>
            </a:endParaRPr>
          </a:p>
          <a:p>
            <a:pPr algn="l"/>
            <a:r>
              <a:rPr lang="zh-CN" altLang="en-US">
                <a:solidFill>
                  <a:srgbClr val="FFFF00"/>
                </a:solidFill>
              </a:rPr>
              <a:t>三、比较与思考</a:t>
            </a:r>
            <a:endParaRPr lang="zh-CN" altLang="en-US">
              <a:solidFill>
                <a:srgbClr val="FFFF00"/>
              </a:solidFill>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57200" y="802640"/>
            <a:ext cx="8498205" cy="4829810"/>
          </a:xfrm>
        </p:spPr>
        <p:txBody>
          <a:bodyPr/>
          <a:p>
            <a:pPr marL="0" indent="0">
              <a:buNone/>
            </a:pPr>
            <a:endParaRPr lang="zh-CN" altLang="en-US" sz="2800" b="1">
              <a:solidFill>
                <a:srgbClr val="FFFF00"/>
              </a:solidFill>
              <a:sym typeface="+mn-ea"/>
            </a:endParaRPr>
          </a:p>
          <a:p>
            <a:pPr marL="0" indent="0">
              <a:buNone/>
            </a:pPr>
            <a:r>
              <a:rPr lang="zh-CN" altLang="en-US" sz="2800" b="1">
                <a:solidFill>
                  <a:srgbClr val="FFFF00"/>
                </a:solidFill>
                <a:sym typeface="+mn-ea"/>
              </a:rPr>
              <a:t>（一）</a:t>
            </a:r>
            <a:r>
              <a:rPr lang="en-US" altLang="zh-CN" sz="2800" b="1">
                <a:solidFill>
                  <a:srgbClr val="FFFF00"/>
                </a:solidFill>
                <a:sym typeface="+mn-ea"/>
              </a:rPr>
              <a:t>20世纪80年代之前，世界范围内地球科学教育的地位普遍偏低</a:t>
            </a:r>
            <a:r>
              <a:rPr lang="zh-CN" altLang="en-US" sz="2800" b="1">
                <a:solidFill>
                  <a:srgbClr val="FFFF00"/>
                </a:solidFill>
                <a:sym typeface="+mn-ea"/>
              </a:rPr>
              <a:t>，</a:t>
            </a:r>
            <a:r>
              <a:rPr lang="zh-CN" altLang="en-US" sz="2800" b="1">
                <a:solidFill>
                  <a:srgbClr val="FFFF00"/>
                </a:solidFill>
                <a:sym typeface="+mn-ea"/>
              </a:rPr>
              <a:t>几乎缺失</a:t>
            </a:r>
            <a:endParaRPr lang="en-US" altLang="zh-CN" sz="2800" b="1">
              <a:solidFill>
                <a:srgbClr val="FFFF00"/>
              </a:solidFill>
              <a:sym typeface="+mn-ea"/>
            </a:endParaRPr>
          </a:p>
          <a:p>
            <a:r>
              <a:rPr lang="zh-CN" altLang="en-US" sz="2800" b="1">
                <a:solidFill>
                  <a:srgbClr val="FFFF00"/>
                </a:solidFill>
                <a:sym typeface="+mn-ea"/>
              </a:rPr>
              <a:t>国际教育成就评价协会</a:t>
            </a:r>
            <a:r>
              <a:rPr lang="en-US" altLang="zh-CN" sz="2800">
                <a:solidFill>
                  <a:srgbClr val="FFFF00"/>
                </a:solidFill>
                <a:sym typeface="+mn-ea"/>
              </a:rPr>
              <a:t>（</a:t>
            </a:r>
            <a:r>
              <a:rPr lang="zh-CN" altLang="en-US" sz="2800">
                <a:solidFill>
                  <a:srgbClr val="FFFF00"/>
                </a:solidFill>
                <a:sym typeface="+mn-ea"/>
              </a:rPr>
              <a:t>IEA</a:t>
            </a:r>
            <a:r>
              <a:rPr lang="en-US" altLang="zh-CN" sz="2800">
                <a:solidFill>
                  <a:srgbClr val="FFFF00"/>
                </a:solidFill>
                <a:sym typeface="+mn-ea"/>
              </a:rPr>
              <a:t>）</a:t>
            </a:r>
            <a:r>
              <a:rPr lang="zh-CN" altLang="en-US" sz="2800">
                <a:solidFill>
                  <a:srgbClr val="FFFF00"/>
                </a:solidFill>
                <a:sym typeface="+mn-ea"/>
              </a:rPr>
              <a:t>：</a:t>
            </a:r>
            <a:endParaRPr lang="zh-CN" altLang="en-US" sz="2800">
              <a:solidFill>
                <a:srgbClr val="FFFF00"/>
              </a:solidFill>
              <a:sym typeface="+mn-ea"/>
            </a:endParaRPr>
          </a:p>
          <a:p>
            <a:r>
              <a:rPr lang="zh-CN" altLang="en-US" sz="2800">
                <a:solidFill>
                  <a:schemeClr val="tx1"/>
                </a:solidFill>
                <a:sym typeface="+mn-ea"/>
              </a:rPr>
              <a:t>国际数学和科学教育测试</a:t>
            </a:r>
            <a:endParaRPr lang="zh-CN" altLang="en-US" sz="2800">
              <a:solidFill>
                <a:schemeClr val="tx1"/>
              </a:solidFill>
              <a:sym typeface="+mn-ea"/>
            </a:endParaRPr>
          </a:p>
          <a:p>
            <a:r>
              <a:rPr lang="zh-CN" altLang="en-US">
                <a:sym typeface="+mn-ea"/>
              </a:rPr>
              <a:t>1973</a:t>
            </a:r>
            <a:r>
              <a:rPr lang="en-US" altLang="zh-CN">
                <a:sym typeface="+mn-ea"/>
              </a:rPr>
              <a:t>年：</a:t>
            </a:r>
            <a:endParaRPr lang="en-US" altLang="zh-CN">
              <a:sym typeface="+mn-ea"/>
            </a:endParaRPr>
          </a:p>
          <a:p>
            <a:r>
              <a:rPr lang="en-US" altLang="zh-CN" sz="2800">
                <a:sym typeface="+mn-ea"/>
              </a:rPr>
              <a:t>高中组的测试中</a:t>
            </a:r>
            <a:r>
              <a:rPr lang="en-US" altLang="zh-CN" sz="2800">
                <a:solidFill>
                  <a:srgbClr val="FFFF00"/>
                </a:solidFill>
                <a:sym typeface="+mn-ea"/>
              </a:rPr>
              <a:t>地球科学条目被撤去</a:t>
            </a:r>
            <a:r>
              <a:rPr lang="en-US" altLang="zh-CN" sz="2800">
                <a:sym typeface="+mn-ea"/>
              </a:rPr>
              <a:t>——</a:t>
            </a:r>
            <a:endParaRPr lang="en-US" altLang="zh-CN" sz="2800">
              <a:sym typeface="+mn-ea"/>
            </a:endParaRPr>
          </a:p>
          <a:p>
            <a:r>
              <a:rPr lang="zh-CN" altLang="en-US" sz="2800">
                <a:ln w="22225">
                  <a:solidFill>
                    <a:schemeClr val="accent2"/>
                  </a:solidFill>
                  <a:prstDash val="solid"/>
                </a:ln>
                <a:solidFill>
                  <a:srgbClr val="FFFF00"/>
                </a:solidFill>
                <a:effectLst/>
                <a:sym typeface="+mn-ea"/>
              </a:rPr>
              <a:t>“可能各国间最显著的差异在地球科学领域……在高中调查人群里只有比利时、芬兰和日本地球科学有所提及</a:t>
            </a:r>
            <a:r>
              <a:rPr lang="en-US" altLang="zh-CN" sz="2800">
                <a:ln w="22225">
                  <a:solidFill>
                    <a:schemeClr val="accent2"/>
                  </a:solidFill>
                  <a:prstDash val="solid"/>
                </a:ln>
                <a:solidFill>
                  <a:srgbClr val="FFFF00"/>
                </a:solidFill>
                <a:effectLst/>
                <a:sym typeface="+mn-ea"/>
              </a:rPr>
              <a:t>“</a:t>
            </a:r>
            <a:r>
              <a:rPr lang="zh-CN" altLang="en-US" sz="2800">
                <a:solidFill>
                  <a:srgbClr val="FFFF00"/>
                </a:solidFill>
                <a:sym typeface="+mn-ea"/>
              </a:rPr>
              <a:t>（</a:t>
            </a:r>
            <a:r>
              <a:rPr lang="zh-CN" altLang="en-US" sz="2800">
                <a:sym typeface="+mn-ea"/>
              </a:rPr>
              <a:t>Comber, &amp; Keeves,1973,PP25-26）。”</a:t>
            </a:r>
            <a:endParaRPr lang="zh-CN" altLang="en-US" sz="2800"/>
          </a:p>
          <a:p>
            <a:endParaRPr lang="en-US" altLang="zh-CN" sz="2800"/>
          </a:p>
          <a:p>
            <a:pPr marL="0" indent="0">
              <a:buNone/>
            </a:pPr>
            <a:endParaRPr lang="en-US" altLang="zh-CN" sz="2800"/>
          </a:p>
        </p:txBody>
      </p:sp>
      <p:sp>
        <p:nvSpPr>
          <p:cNvPr id="2" name="标题 1"/>
          <p:cNvSpPr>
            <a:spLocks noGrp="1"/>
          </p:cNvSpPr>
          <p:nvPr>
            <p:ph type="title"/>
          </p:nvPr>
        </p:nvSpPr>
        <p:spPr>
          <a:xfrm>
            <a:off x="675640" y="393065"/>
            <a:ext cx="7792720" cy="952500"/>
          </a:xfrm>
        </p:spPr>
        <p:txBody>
          <a:bodyPr/>
          <a:p>
            <a:r>
              <a:rPr lang="zh-CN" altLang="en-US" sz="3200" b="1">
                <a:solidFill>
                  <a:srgbClr val="FFFF00"/>
                </a:solidFill>
                <a:sym typeface="+mn-ea"/>
              </a:rPr>
              <a:t>世界地球科学教育发展态势 </a:t>
            </a:r>
            <a:endParaRPr lang="zh-CN" altLang="en-US" sz="3200" b="1">
              <a:solidFill>
                <a:srgbClr val="FFFF00"/>
              </a:solidFill>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151255" y="643255"/>
            <a:ext cx="7792720" cy="845820"/>
          </a:xfrm>
        </p:spPr>
        <p:txBody>
          <a:bodyPr/>
          <a:p>
            <a:endParaRPr lang="en-US" altLang="zh-CN" sz="1800">
              <a:sym typeface="+mn-ea"/>
            </a:endParaRPr>
          </a:p>
        </p:txBody>
      </p:sp>
      <p:sp>
        <p:nvSpPr>
          <p:cNvPr id="3" name="内容占位符 2"/>
          <p:cNvSpPr>
            <a:spLocks noGrp="1"/>
          </p:cNvSpPr>
          <p:nvPr>
            <p:ph idx="1"/>
          </p:nvPr>
        </p:nvSpPr>
        <p:spPr>
          <a:xfrm>
            <a:off x="408940" y="724535"/>
            <a:ext cx="8164830" cy="4747260"/>
          </a:xfrm>
        </p:spPr>
        <p:txBody>
          <a:bodyPr/>
          <a:p>
            <a:r>
              <a:rPr lang="zh-CN" altLang="en-US" sz="2800" b="1">
                <a:sym typeface="+mn-ea"/>
              </a:rPr>
              <a:t>1983-84年</a:t>
            </a:r>
            <a:r>
              <a:rPr lang="en-US" altLang="zh-CN" sz="2800" b="1">
                <a:sym typeface="+mn-ea"/>
              </a:rPr>
              <a:t>：</a:t>
            </a:r>
            <a:endParaRPr lang="en-US" altLang="zh-CN" sz="2800" b="1">
              <a:sym typeface="+mn-ea"/>
            </a:endParaRPr>
          </a:p>
          <a:p>
            <a:r>
              <a:rPr lang="zh-CN" altLang="en-US" sz="2800" b="1">
                <a:sym typeface="+mn-ea"/>
              </a:rPr>
              <a:t>初中阶段测试，有些地球科学领域的内容被加进来，57个科学内容领域中地球科学只占6个</a:t>
            </a:r>
            <a:r>
              <a:rPr lang="en-US" altLang="zh-CN" sz="2800" b="1">
                <a:sym typeface="+mn-ea"/>
              </a:rPr>
              <a:t>。</a:t>
            </a:r>
            <a:endParaRPr lang="en-US" altLang="zh-CN" sz="2800" b="1">
              <a:sym typeface="+mn-ea"/>
            </a:endParaRPr>
          </a:p>
          <a:p>
            <a:r>
              <a:rPr lang="zh-CN" altLang="en-US" sz="2800" b="1">
                <a:sym typeface="+mn-ea"/>
              </a:rPr>
              <a:t>高中组测试中仍然没有：</a:t>
            </a:r>
            <a:endParaRPr lang="zh-CN" altLang="en-US" sz="2800" b="1">
              <a:sym typeface="+mn-ea"/>
            </a:endParaRPr>
          </a:p>
          <a:p>
            <a:r>
              <a:rPr lang="zh-CN" altLang="en-US" sz="2800" b="1">
                <a:sym typeface="+mn-ea"/>
              </a:rPr>
              <a:t>“当检查这些领域内容在不同国家科学课程中的情况时，发现它们</a:t>
            </a:r>
            <a:r>
              <a:rPr lang="en-US" altLang="zh-CN" sz="2800" b="1">
                <a:solidFill>
                  <a:schemeClr val="tx2">
                    <a:lumMod val="90000"/>
                  </a:schemeClr>
                </a:solidFill>
                <a:effectLst>
                  <a:outerShdw blurRad="38100" dist="25400" dir="5400000" algn="ctr" rotWithShape="0">
                    <a:srgbClr val="6E747A">
                      <a:alpha val="43000"/>
                    </a:srgbClr>
                  </a:outerShdw>
                </a:effectLst>
                <a:sym typeface="+mn-ea"/>
              </a:rPr>
              <a:t>仅仅是在很少数的国家受到重视加入到科学课程中。并没有足够多的国家在课程中有这些内容以保证能在1983-84测试项目中体现</a:t>
            </a:r>
            <a:r>
              <a:rPr lang="en-US" altLang="zh-CN" sz="2800" b="1">
                <a:solidFill>
                  <a:schemeClr val="tx2">
                    <a:lumMod val="90000"/>
                  </a:schemeClr>
                </a:solidFill>
                <a:sym typeface="+mn-ea"/>
              </a:rPr>
              <a:t>”</a:t>
            </a:r>
            <a:r>
              <a:rPr lang="en-US" altLang="zh-CN" sz="2000">
                <a:sym typeface="+mn-ea"/>
              </a:rPr>
              <a:t>(IAEA,1988，pp,18-20)</a:t>
            </a:r>
            <a:endParaRPr lang="en-US" altLang="zh-CN" sz="2000">
              <a:sym typeface="+mn-ea"/>
            </a:endParaRPr>
          </a:p>
          <a:p>
            <a:endParaRPr lang="en-US" altLang="zh-CN" sz="2000">
              <a:sym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lang="zh-CN" altLang="en-US" sz="2800"/>
            </a:br>
            <a:endParaRPr lang="zh-CN" altLang="en-US" sz="2800"/>
          </a:p>
        </p:txBody>
      </p:sp>
      <p:sp>
        <p:nvSpPr>
          <p:cNvPr id="3" name="内容占位符 2"/>
          <p:cNvSpPr>
            <a:spLocks noGrp="1"/>
          </p:cNvSpPr>
          <p:nvPr>
            <p:ph idx="1"/>
          </p:nvPr>
        </p:nvSpPr>
        <p:spPr>
          <a:xfrm>
            <a:off x="457200" y="656590"/>
            <a:ext cx="8229600" cy="4354195"/>
          </a:xfrm>
        </p:spPr>
        <p:txBody>
          <a:bodyPr/>
          <a:p>
            <a:pPr marL="0" indent="0">
              <a:buNone/>
            </a:pPr>
            <a:r>
              <a:rPr lang="en-US" altLang="zh-CN" b="1">
                <a:solidFill>
                  <a:srgbClr val="FFFF00"/>
                </a:solidFill>
                <a:sym typeface="+mn-ea"/>
              </a:rPr>
              <a:t>   </a:t>
            </a:r>
            <a:endParaRPr lang="zh-CN" altLang="en-US" sz="2800">
              <a:sym typeface="+mn-ea"/>
            </a:endParaRPr>
          </a:p>
          <a:p>
            <a:endParaRPr lang="zh-CN" altLang="en-US" sz="2800" b="1">
              <a:solidFill>
                <a:srgbClr val="FFFF00"/>
              </a:solidFill>
              <a:sym typeface="+mn-ea"/>
            </a:endParaRPr>
          </a:p>
          <a:p>
            <a:endParaRPr lang="zh-CN" altLang="en-US" sz="2800" b="1">
              <a:solidFill>
                <a:schemeClr val="tx1"/>
              </a:solidFill>
              <a:sym typeface="+mn-ea"/>
            </a:endParaRPr>
          </a:p>
          <a:p>
            <a:r>
              <a:rPr lang="zh-CN" altLang="en-US" sz="2800" b="1">
                <a:solidFill>
                  <a:schemeClr val="tx1"/>
                </a:solidFill>
                <a:sym typeface="+mn-ea"/>
              </a:rPr>
              <a:t>加强</a:t>
            </a:r>
            <a:r>
              <a:rPr lang="zh-CN" altLang="en-US" sz="2800">
                <a:solidFill>
                  <a:schemeClr val="tx1"/>
                </a:solidFill>
                <a:sym typeface="+mn-ea"/>
              </a:rPr>
              <a:t>科学教育成为共识</a:t>
            </a:r>
            <a:endParaRPr lang="zh-CN" altLang="en-US" sz="2800">
              <a:solidFill>
                <a:schemeClr val="tx1"/>
              </a:solidFill>
              <a:sym typeface="+mn-ea"/>
            </a:endParaRPr>
          </a:p>
          <a:p>
            <a:r>
              <a:rPr lang="zh-CN" altLang="en-US" sz="2800">
                <a:solidFill>
                  <a:schemeClr val="tx1"/>
                </a:solidFill>
                <a:sym typeface="+mn-ea"/>
              </a:rPr>
              <a:t>教育</a:t>
            </a:r>
            <a:r>
              <a:rPr lang="en-US" altLang="zh-CN" sz="2800">
                <a:solidFill>
                  <a:schemeClr val="tx1"/>
                </a:solidFill>
                <a:sym typeface="+mn-ea"/>
              </a:rPr>
              <a:t>目标转变：科学家——公众科学</a:t>
            </a:r>
            <a:r>
              <a:rPr lang="en-US" altLang="zh-CN" sz="2800">
                <a:sym typeface="+mn-ea"/>
              </a:rPr>
              <a:t>素养</a:t>
            </a:r>
            <a:endParaRPr lang="zh-CN" altLang="en-US" sz="2800">
              <a:sym typeface="+mn-ea"/>
            </a:endParaRPr>
          </a:p>
          <a:p>
            <a:r>
              <a:rPr lang="en-US" altLang="zh-CN" sz="2800">
                <a:sym typeface="+mn-ea"/>
              </a:rPr>
              <a:t>“</a:t>
            </a:r>
            <a:r>
              <a:rPr lang="zh-CN" altLang="en-US" sz="2800">
                <a:sym typeface="+mn-ea"/>
              </a:rPr>
              <a:t>科学课程</a:t>
            </a:r>
            <a:r>
              <a:rPr lang="en-US" altLang="zh-CN" sz="2800">
                <a:sym typeface="+mn-ea"/>
              </a:rPr>
              <a:t>”</a:t>
            </a:r>
            <a:r>
              <a:rPr lang="zh-CN" altLang="en-US" sz="2800">
                <a:sym typeface="+mn-ea"/>
              </a:rPr>
              <a:t>改革成了教育领域的最重大的议题</a:t>
            </a:r>
            <a:endParaRPr lang="zh-CN" altLang="en-US" sz="2800">
              <a:solidFill>
                <a:srgbClr val="FFFF00"/>
              </a:solidFill>
              <a:sym typeface="+mn-ea"/>
            </a:endParaRPr>
          </a:p>
          <a:p>
            <a:r>
              <a:rPr lang="zh-CN" altLang="en-US" sz="2800">
                <a:sym typeface="+mn-ea"/>
              </a:rPr>
              <a:t>地球科学成为科学课程重要内容之一</a:t>
            </a:r>
            <a:endParaRPr lang="zh-CN" altLang="en-US"/>
          </a:p>
          <a:p>
            <a:endParaRPr lang="zh-CN" altLang="en-US"/>
          </a:p>
        </p:txBody>
      </p:sp>
      <p:sp>
        <p:nvSpPr>
          <p:cNvPr id="4" name="标题 1"/>
          <p:cNvSpPr>
            <a:spLocks noGrp="1"/>
          </p:cNvSpPr>
          <p:nvPr/>
        </p:nvSpPr>
        <p:spPr>
          <a:xfrm>
            <a:off x="457200" y="734695"/>
            <a:ext cx="7792720" cy="952500"/>
          </a:xfrm>
          <a:prstGeom prst="rect">
            <a:avLst/>
          </a:prstGeom>
          <a:noFill/>
          <a:ln w="9525">
            <a:noFill/>
          </a:ln>
        </p:spPr>
        <p:txBody>
          <a:bodyPr anchor="ctr" anchorCtr="1"/>
          <a:lst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effectLst>
                  <a:outerShdw blurRad="38100" dist="38100" dir="2700000">
                    <a:srgbClr val="C0C0C0"/>
                  </a:outerShdw>
                </a:effectLst>
                <a:latin typeface="+mj-lt"/>
                <a:ea typeface="+mj-ea"/>
                <a:cs typeface="+mj-cs"/>
              </a:defRPr>
            </a:lvl1pPr>
          </a:lstStyle>
          <a:p>
            <a:pPr algn="l"/>
            <a:r>
              <a:rPr lang="zh-CN" altLang="en-US" sz="2800" b="1">
                <a:solidFill>
                  <a:srgbClr val="FFFF00"/>
                </a:solidFill>
                <a:sym typeface="+mn-ea"/>
              </a:rPr>
              <a:t>（二）</a:t>
            </a:r>
            <a:r>
              <a:rPr lang="zh-CN" altLang="en-US" sz="2800" b="1">
                <a:solidFill>
                  <a:srgbClr val="FFFF00"/>
                </a:solidFill>
                <a:sym typeface="+mn-ea"/>
              </a:rPr>
              <a:t>80年代以后，</a:t>
            </a:r>
            <a:r>
              <a:rPr lang="zh-CN" altLang="en-US" sz="2800" b="1">
                <a:solidFill>
                  <a:srgbClr val="FFFF00"/>
                </a:solidFill>
                <a:sym typeface="+mn-ea"/>
              </a:rPr>
              <a:t>世界开始新一轮基础教育课程改革，地球科学开始进入科学课程</a:t>
            </a:r>
            <a:endParaRPr lang="zh-CN" altLang="en-US" sz="2800" b="1">
              <a:solidFill>
                <a:srgbClr val="FFFF00"/>
              </a:solidFill>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54965" y="1533525"/>
            <a:ext cx="8264525" cy="4789170"/>
          </a:xfrm>
        </p:spPr>
        <p:txBody>
          <a:bodyPr/>
          <a:p>
            <a:r>
              <a:rPr lang="zh-CN" altLang="en-US" b="1">
                <a:solidFill>
                  <a:srgbClr val="FFFF00"/>
                </a:solidFill>
                <a:effectLst/>
                <a:sym typeface="+mn-ea"/>
              </a:rPr>
              <a:t>美国</a:t>
            </a:r>
            <a:r>
              <a:rPr lang="en-US" altLang="zh-CN" b="1">
                <a:solidFill>
                  <a:srgbClr val="FFFF00"/>
                </a:solidFill>
                <a:effectLst/>
                <a:sym typeface="+mn-ea"/>
              </a:rPr>
              <a:t>:</a:t>
            </a:r>
            <a:endParaRPr lang="en-US" altLang="zh-CN">
              <a:sym typeface="+mn-ea"/>
            </a:endParaRPr>
          </a:p>
          <a:p>
            <a:r>
              <a:rPr lang="zh-CN" altLang="en-US" sz="2800"/>
              <a:t>1984年</a:t>
            </a:r>
            <a:r>
              <a:rPr lang="en-US" altLang="zh-CN" sz="2800"/>
              <a:t>,实施</a:t>
            </a:r>
            <a:r>
              <a:rPr lang="en-US" altLang="zh-CN" sz="2800">
                <a:solidFill>
                  <a:srgbClr val="FFFF00"/>
                </a:solidFill>
              </a:rPr>
              <a:t>”</a:t>
            </a:r>
            <a:r>
              <a:rPr lang="zh-CN" altLang="en-US" sz="2800">
                <a:solidFill>
                  <a:srgbClr val="FFFF00"/>
                </a:solidFill>
              </a:rPr>
              <a:t>2061计划</a:t>
            </a:r>
            <a:r>
              <a:rPr lang="en-US" altLang="zh-CN" sz="2800">
                <a:solidFill>
                  <a:srgbClr val="FFFF00"/>
                </a:solidFill>
              </a:rPr>
              <a:t>”</a:t>
            </a:r>
            <a:r>
              <a:rPr lang="zh-CN" altLang="en-US" sz="2800">
                <a:solidFill>
                  <a:srgbClr val="FFFF00"/>
                </a:solidFill>
              </a:rPr>
              <a:t>，</a:t>
            </a:r>
            <a:r>
              <a:rPr lang="zh-CN" altLang="en-US" sz="2800"/>
              <a:t>提出</a:t>
            </a:r>
            <a:r>
              <a:rPr lang="en-US" altLang="zh-CN" sz="2800">
                <a:solidFill>
                  <a:srgbClr val="FFFF00"/>
                </a:solidFill>
              </a:rPr>
              <a:t>“</a:t>
            </a:r>
            <a:r>
              <a:rPr lang="zh-CN" altLang="en-US" sz="2800">
                <a:solidFill>
                  <a:srgbClr val="FFFF00"/>
                </a:solidFill>
              </a:rPr>
              <a:t>面向全体美国人的科学</a:t>
            </a:r>
            <a:r>
              <a:rPr lang="en-US" altLang="zh-CN" sz="2800">
                <a:solidFill>
                  <a:srgbClr val="FFFF00"/>
                </a:solidFill>
              </a:rPr>
              <a:t>”</a:t>
            </a:r>
            <a:r>
              <a:rPr lang="zh-CN" altLang="en-US" sz="2800"/>
              <a:t>教育理念，重新建构科学课程。</a:t>
            </a:r>
            <a:endParaRPr lang="zh-CN" altLang="en-US" sz="2800"/>
          </a:p>
          <a:p>
            <a:r>
              <a:rPr lang="en-US" altLang="zh-CN" sz="2800" dirty="0">
                <a:sym typeface="+mn-ea"/>
              </a:rPr>
              <a:t>1990</a:t>
            </a:r>
            <a:r>
              <a:rPr lang="zh-CN" altLang="en-US" sz="2800" dirty="0">
                <a:sym typeface="+mn-ea"/>
              </a:rPr>
              <a:t>年春，国家科学基金会教师促进计划授权俄亥俄大学筹备</a:t>
            </a:r>
            <a:r>
              <a:rPr lang="zh-CN" altLang="en-US" sz="2800" dirty="0">
                <a:solidFill>
                  <a:srgbClr val="FFFF00"/>
                </a:solidFill>
                <a:sym typeface="+mn-ea"/>
              </a:rPr>
              <a:t>地球系统教育领导小组</a:t>
            </a:r>
            <a:r>
              <a:rPr lang="en-US" altLang="zh-CN" sz="2800">
                <a:latin typeface="Arial" panose="020B0604020202020204" pitchFamily="34" charset="0"/>
                <a:sym typeface="+mn-ea"/>
              </a:rPr>
              <a:t>—</a:t>
            </a:r>
            <a:endParaRPr lang="en-US" altLang="zh-CN" sz="2800">
              <a:latin typeface="Arial" panose="020B0604020202020204" pitchFamily="34" charset="0"/>
              <a:sym typeface="+mn-ea"/>
            </a:endParaRPr>
          </a:p>
          <a:p>
            <a:r>
              <a:rPr lang="zh-CN" altLang="en-US" sz="2800" dirty="0">
                <a:sym typeface="+mn-ea"/>
              </a:rPr>
              <a:t>地球系统教育项目</a:t>
            </a:r>
            <a:r>
              <a:rPr lang="en-US" altLang="zh-CN" sz="2800" err="1">
                <a:sym typeface="+mn-ea"/>
              </a:rPr>
              <a:t>(PLESE</a:t>
            </a:r>
            <a:r>
              <a:rPr lang="en-US" altLang="zh-CN" sz="2800" dirty="0">
                <a:sym typeface="+mn-ea"/>
              </a:rPr>
              <a:t>)——</a:t>
            </a:r>
            <a:endParaRPr lang="en-US" altLang="zh-CN" sz="2800" dirty="0">
              <a:sym typeface="+mn-ea"/>
            </a:endParaRPr>
          </a:p>
          <a:p>
            <a:r>
              <a:rPr lang="zh-CN" altLang="en-US" sz="2800" dirty="0">
                <a:sym typeface="+mn-ea"/>
              </a:rPr>
              <a:t>将更多地球系统科学内容注入国家</a:t>
            </a:r>
            <a:r>
              <a:rPr lang="en-US" altLang="zh-CN" sz="2800" dirty="0">
                <a:sym typeface="+mn-ea"/>
              </a:rPr>
              <a:t>K-12</a:t>
            </a:r>
            <a:r>
              <a:rPr lang="zh-CN" altLang="en-US" sz="2800" dirty="0">
                <a:sym typeface="+mn-ea"/>
              </a:rPr>
              <a:t>科学课程。</a:t>
            </a:r>
            <a:endParaRPr lang="en-US" sz="2400" dirty="0">
              <a:sym typeface="+mn-ea"/>
            </a:endParaRPr>
          </a:p>
          <a:p>
            <a:endParaRPr lang="en-US" sz="2400" dirty="0">
              <a:sym typeface="+mn-ea"/>
            </a:endParaRPr>
          </a:p>
        </p:txBody>
      </p:sp>
      <p:sp>
        <p:nvSpPr>
          <p:cNvPr id="2" name="文本框 1"/>
          <p:cNvSpPr txBox="1"/>
          <p:nvPr/>
        </p:nvSpPr>
        <p:spPr>
          <a:xfrm>
            <a:off x="593725" y="589280"/>
            <a:ext cx="7202170" cy="583565"/>
          </a:xfrm>
          <a:prstGeom prst="rect">
            <a:avLst/>
          </a:prstGeom>
          <a:noFill/>
        </p:spPr>
        <p:txBody>
          <a:bodyPr wrap="square" rtlCol="0">
            <a:spAutoFit/>
          </a:bodyPr>
          <a:p>
            <a:r>
              <a:rPr lang="zh-CN" altLang="en-US" sz="3200">
                <a:solidFill>
                  <a:srgbClr val="FFFF00"/>
                </a:solidFill>
              </a:rPr>
              <a:t>（三）典型国家科学课程改革情况</a:t>
            </a:r>
            <a:endParaRPr lang="zh-CN" altLang="en-US" sz="3200">
              <a:solidFill>
                <a:srgbClr val="FFFF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1138" name="标题 91137"/>
          <p:cNvSpPr>
            <a:spLocks noGrp="1"/>
          </p:cNvSpPr>
          <p:nvPr>
            <p:ph type="title"/>
          </p:nvPr>
        </p:nvSpPr>
        <p:spPr/>
        <p:txBody>
          <a:bodyPr anchor="b"/>
          <a:p>
            <a:r>
              <a:rPr lang="zh-CN" altLang="en-US" sz="3600" dirty="0">
                <a:solidFill>
                  <a:srgbClr val="FFFF00"/>
                </a:solidFill>
                <a:effectLst/>
              </a:rPr>
              <a:t>“</a:t>
            </a:r>
            <a:r>
              <a:rPr lang="zh-CN" altLang="en-US" sz="3600" b="1" dirty="0">
                <a:solidFill>
                  <a:srgbClr val="FFFF00"/>
                </a:solidFill>
                <a:effectLst/>
              </a:rPr>
              <a:t>地球系统教育框架（</a:t>
            </a:r>
            <a:r>
              <a:rPr lang="en-US" altLang="zh-CN" sz="3600" dirty="0">
                <a:solidFill>
                  <a:srgbClr val="FFFF00"/>
                </a:solidFill>
                <a:effectLst/>
              </a:rPr>
              <a:t>NASA</a:t>
            </a:r>
            <a:r>
              <a:rPr lang="zh-CN" altLang="en-US" sz="3600" dirty="0">
                <a:solidFill>
                  <a:srgbClr val="FFFF00"/>
                </a:solidFill>
                <a:effectLst/>
              </a:rPr>
              <a:t>）</a:t>
            </a:r>
            <a:r>
              <a:rPr lang="zh-CN" altLang="en-US" sz="3600" dirty="0">
                <a:solidFill>
                  <a:srgbClr val="FFFF00"/>
                </a:solidFill>
                <a:effectLst/>
                <a:sym typeface="+mn-ea"/>
              </a:rPr>
              <a:t>”</a:t>
            </a:r>
            <a:endParaRPr lang="zh-CN" altLang="en-US" sz="3600" dirty="0">
              <a:solidFill>
                <a:srgbClr val="FFFF00"/>
              </a:solidFill>
              <a:effectLst/>
              <a:sym typeface="+mn-ea"/>
            </a:endParaRPr>
          </a:p>
        </p:txBody>
      </p:sp>
      <p:sp>
        <p:nvSpPr>
          <p:cNvPr id="91139" name="文本占位符 91138"/>
          <p:cNvSpPr>
            <a:spLocks noGrp="1"/>
          </p:cNvSpPr>
          <p:nvPr>
            <p:ph type="body" idx="1"/>
          </p:nvPr>
        </p:nvSpPr>
        <p:spPr>
          <a:xfrm>
            <a:off x="243205" y="1812290"/>
            <a:ext cx="8860790" cy="4419600"/>
          </a:xfrm>
        </p:spPr>
        <p:txBody>
          <a:bodyPr/>
          <a:p>
            <a:pPr>
              <a:lnSpc>
                <a:spcPct val="80000"/>
              </a:lnSpc>
            </a:pPr>
            <a:r>
              <a:rPr lang="en-US" altLang="zh-CN" sz="2400" dirty="0"/>
              <a:t>1  </a:t>
            </a:r>
            <a:r>
              <a:rPr lang="zh-CN" altLang="en-US" sz="2400" dirty="0"/>
              <a:t>地球是独一无二的、美丽的和具有巨大价值的行星</a:t>
            </a:r>
            <a:endParaRPr lang="zh-CN" altLang="en-US" sz="2400" dirty="0"/>
          </a:p>
          <a:p>
            <a:pPr>
              <a:lnSpc>
                <a:spcPct val="80000"/>
              </a:lnSpc>
            </a:pPr>
            <a:r>
              <a:rPr lang="en-US" altLang="zh-CN" sz="2400" dirty="0"/>
              <a:t>2  </a:t>
            </a:r>
            <a:r>
              <a:rPr lang="zh-CN" altLang="en-US" sz="2400" dirty="0"/>
              <a:t>人类集体的或个人的活动，有意或无意地对地球产生着巨大  </a:t>
            </a:r>
            <a:endParaRPr lang="zh-CN" altLang="en-US" sz="2400" dirty="0"/>
          </a:p>
          <a:p>
            <a:pPr>
              <a:lnSpc>
                <a:spcPct val="80000"/>
              </a:lnSpc>
            </a:pPr>
            <a:r>
              <a:rPr lang="zh-CN" altLang="en-US" sz="2400" dirty="0"/>
              <a:t>    影响</a:t>
            </a:r>
            <a:endParaRPr lang="zh-CN" altLang="en-US" sz="2400" dirty="0"/>
          </a:p>
          <a:p>
            <a:pPr>
              <a:lnSpc>
                <a:spcPct val="80000"/>
              </a:lnSpc>
            </a:pPr>
            <a:r>
              <a:rPr lang="en-US" altLang="zh-CN" sz="2400" dirty="0"/>
              <a:t>3  </a:t>
            </a:r>
            <a:r>
              <a:rPr lang="zh-CN" altLang="en-US" sz="2400" dirty="0"/>
              <a:t>科学思维和技术的发展提高了认识和利用地球和空间的能力</a:t>
            </a:r>
            <a:endParaRPr lang="zh-CN" altLang="en-US" sz="2400" dirty="0"/>
          </a:p>
          <a:p>
            <a:pPr>
              <a:lnSpc>
                <a:spcPct val="80000"/>
              </a:lnSpc>
            </a:pPr>
            <a:r>
              <a:rPr lang="en-US" altLang="zh-CN" sz="2400" dirty="0"/>
              <a:t>4  </a:t>
            </a:r>
            <a:r>
              <a:rPr lang="zh-CN" altLang="en-US" sz="2400" dirty="0"/>
              <a:t>地球系统是由相互作用的水、岩石、空气、生命等子系统组</a:t>
            </a:r>
            <a:endParaRPr lang="zh-CN" altLang="en-US" sz="2400" dirty="0"/>
          </a:p>
          <a:p>
            <a:pPr>
              <a:lnSpc>
                <a:spcPct val="80000"/>
              </a:lnSpc>
            </a:pPr>
            <a:r>
              <a:rPr lang="zh-CN" altLang="en-US" sz="2400" dirty="0"/>
              <a:t>    成的</a:t>
            </a:r>
            <a:endParaRPr lang="zh-CN" altLang="en-US" sz="2400" dirty="0"/>
          </a:p>
          <a:p>
            <a:pPr>
              <a:lnSpc>
                <a:spcPct val="80000"/>
              </a:lnSpc>
            </a:pPr>
            <a:r>
              <a:rPr lang="en-US" altLang="zh-CN" sz="2400" dirty="0"/>
              <a:t>5  </a:t>
            </a:r>
            <a:r>
              <a:rPr lang="zh-CN" altLang="en-US" sz="2400" dirty="0"/>
              <a:t>地球有超过</a:t>
            </a:r>
            <a:r>
              <a:rPr lang="en-US" altLang="zh-CN" sz="2400" dirty="0"/>
              <a:t>40</a:t>
            </a:r>
            <a:r>
              <a:rPr lang="zh-CN" altLang="en-US" sz="2400" dirty="0"/>
              <a:t>亿年的历史，其子系统处于持续的演化之中</a:t>
            </a:r>
            <a:endParaRPr lang="zh-CN" altLang="en-US" sz="2400" dirty="0"/>
          </a:p>
          <a:p>
            <a:pPr>
              <a:lnSpc>
                <a:spcPct val="80000"/>
              </a:lnSpc>
            </a:pPr>
            <a:r>
              <a:rPr lang="en-US" altLang="zh-CN" sz="2400" dirty="0"/>
              <a:t>6  </a:t>
            </a:r>
            <a:r>
              <a:rPr lang="zh-CN" altLang="en-US" sz="2400" dirty="0"/>
              <a:t>地球是巨大而复杂的宇宙中的太阳系的一个小的子系统</a:t>
            </a:r>
            <a:endParaRPr lang="zh-CN" altLang="en-US" sz="2400" dirty="0"/>
          </a:p>
          <a:p>
            <a:pPr>
              <a:lnSpc>
                <a:spcPct val="80000"/>
              </a:lnSpc>
            </a:pPr>
            <a:r>
              <a:rPr lang="en-US" altLang="zh-CN" sz="2400" dirty="0"/>
              <a:t>7  </a:t>
            </a:r>
            <a:r>
              <a:rPr lang="zh-CN" altLang="en-US" sz="2400" dirty="0"/>
              <a:t>许多人的职业和兴趣涉及到地球的起源、过程和演化的研究</a:t>
            </a:r>
            <a:endParaRPr lang="zh-CN" altLang="en-US" sz="2400" dirty="0"/>
          </a:p>
          <a:p>
            <a:pPr>
              <a:lnSpc>
                <a:spcPct val="80000"/>
              </a:lnSpc>
            </a:pPr>
            <a:endParaRPr lang="zh-CN" altLang="en-US"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54965" y="458470"/>
            <a:ext cx="8229600" cy="4530725"/>
          </a:xfrm>
        </p:spPr>
        <p:txBody>
          <a:bodyPr/>
          <a:p>
            <a:r>
              <a:rPr lang="zh-CN" altLang="en-US" sz="2800">
                <a:sym typeface="+mn-ea"/>
              </a:rPr>
              <a:t>1993年美国科学促进会出版</a:t>
            </a:r>
            <a:r>
              <a:rPr lang="zh-CN" altLang="en-US" sz="2800">
                <a:solidFill>
                  <a:srgbClr val="FFFF00"/>
                </a:solidFill>
                <a:sym typeface="+mn-ea"/>
              </a:rPr>
              <a:t>《科学素养的基准》</a:t>
            </a:r>
            <a:endParaRPr lang="zh-CN" altLang="en-US" sz="2800">
              <a:sym typeface="+mn-ea"/>
            </a:endParaRPr>
          </a:p>
          <a:p>
            <a:r>
              <a:rPr lang="zh-CN" altLang="en-US" sz="2800">
                <a:sym typeface="+mn-ea"/>
              </a:rPr>
              <a:t>1996年美国国家科学院发表</a:t>
            </a:r>
            <a:r>
              <a:rPr lang="zh-CN" altLang="en-US" sz="2800">
                <a:solidFill>
                  <a:srgbClr val="FFFF00"/>
                </a:solidFill>
                <a:sym typeface="+mn-ea"/>
              </a:rPr>
              <a:t>《国家科学教育标准》</a:t>
            </a:r>
            <a:endParaRPr lang="zh-CN" altLang="en-US" sz="2800">
              <a:solidFill>
                <a:srgbClr val="FFFF00"/>
              </a:solidFill>
              <a:sym typeface="+mn-ea"/>
            </a:endParaRPr>
          </a:p>
          <a:p>
            <a:r>
              <a:rPr lang="zh-CN" altLang="en-US" sz="2800">
                <a:sym typeface="+mn-ea"/>
              </a:rPr>
              <a:t> </a:t>
            </a:r>
            <a:endParaRPr lang="zh-CN" altLang="en-US" sz="2800">
              <a:solidFill>
                <a:srgbClr val="FFFF00"/>
              </a:solidFill>
            </a:endParaRPr>
          </a:p>
        </p:txBody>
      </p:sp>
      <p:grpSp>
        <p:nvGrpSpPr>
          <p:cNvPr id="16386" name="组合 177155"/>
          <p:cNvGrpSpPr>
            <a:grpSpLocks noChangeAspect="1"/>
          </p:cNvGrpSpPr>
          <p:nvPr/>
        </p:nvGrpSpPr>
        <p:grpSpPr>
          <a:xfrm>
            <a:off x="882015" y="1882140"/>
            <a:ext cx="8261985" cy="4665980"/>
            <a:chOff x="1519" y="1117"/>
            <a:chExt cx="3311" cy="2588"/>
          </a:xfrm>
        </p:grpSpPr>
        <p:sp>
          <p:nvSpPr>
            <p:cNvPr id="16387" name="矩形 177156"/>
            <p:cNvSpPr>
              <a:spLocks noChangeAspect="1" noTextEdit="1"/>
            </p:cNvSpPr>
            <p:nvPr/>
          </p:nvSpPr>
          <p:spPr>
            <a:xfrm>
              <a:off x="1519" y="1117"/>
              <a:ext cx="3311" cy="2588"/>
            </a:xfrm>
            <a:prstGeom prst="rect">
              <a:avLst/>
            </a:prstGeom>
            <a:no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388" name="矩形 177157"/>
            <p:cNvSpPr/>
            <p:nvPr/>
          </p:nvSpPr>
          <p:spPr>
            <a:xfrm>
              <a:off x="1519" y="1137"/>
              <a:ext cx="30"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sp>
          <p:nvSpPr>
            <p:cNvPr id="16389" name="矩形 177158"/>
            <p:cNvSpPr/>
            <p:nvPr/>
          </p:nvSpPr>
          <p:spPr>
            <a:xfrm>
              <a:off x="1523" y="1121"/>
              <a:ext cx="3301" cy="2584"/>
            </a:xfrm>
            <a:prstGeom prst="rect">
              <a:avLst/>
            </a:prstGeom>
            <a:noFill/>
            <a:ln w="11113" cap="rnd" cmpd="sng">
              <a:solidFill>
                <a:schemeClr val="tx1"/>
              </a:solidFill>
              <a:prstDash val="solid"/>
              <a:miter/>
              <a:headEnd type="none" w="med" len="med"/>
              <a:tailEnd type="none" w="med" len="med"/>
            </a:ln>
          </p:spPr>
          <p:txBody>
            <a:bodyPr anchor="t"/>
            <a:p>
              <a:endParaRPr lang="zh-CN" sz="2800" dirty="0">
                <a:latin typeface="Verdana" panose="020B0604030504040204" pitchFamily="34" charset="0"/>
                <a:ea typeface="宋体" panose="02010600030101010101" pitchFamily="2" charset="-122"/>
              </a:endParaRPr>
            </a:p>
          </p:txBody>
        </p:sp>
        <p:grpSp>
          <p:nvGrpSpPr>
            <p:cNvPr id="16390" name="组合 177159"/>
            <p:cNvGrpSpPr/>
            <p:nvPr/>
          </p:nvGrpSpPr>
          <p:grpSpPr>
            <a:xfrm>
              <a:off x="2506" y="1125"/>
              <a:ext cx="890" cy="227"/>
              <a:chOff x="2506" y="1125"/>
              <a:chExt cx="890" cy="227"/>
            </a:xfrm>
          </p:grpSpPr>
          <p:sp>
            <p:nvSpPr>
              <p:cNvPr id="16391" name="矩形 177160"/>
              <p:cNvSpPr/>
              <p:nvPr/>
            </p:nvSpPr>
            <p:spPr>
              <a:xfrm>
                <a:off x="2506" y="1125"/>
                <a:ext cx="890" cy="227"/>
              </a:xfrm>
              <a:prstGeom prst="rect">
                <a:avLst/>
              </a:prstGeom>
              <a:solidFill>
                <a:srgbClr val="FFFFFF"/>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392" name="矩形 177161"/>
              <p:cNvSpPr/>
              <p:nvPr/>
            </p:nvSpPr>
            <p:spPr>
              <a:xfrm>
                <a:off x="2506" y="1125"/>
                <a:ext cx="890" cy="227"/>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393" name="矩形 177162"/>
            <p:cNvSpPr/>
            <p:nvPr/>
          </p:nvSpPr>
          <p:spPr>
            <a:xfrm>
              <a:off x="2505" y="1137"/>
              <a:ext cx="897" cy="205"/>
            </a:xfrm>
            <a:prstGeom prst="rect">
              <a:avLst/>
            </a:prstGeom>
            <a:solidFill>
              <a:srgbClr val="FFFF00"/>
            </a:solidFill>
            <a:ln w="9525" cap="flat" cmpd="sng">
              <a:solidFill>
                <a:schemeClr val="tx1"/>
              </a:solidFill>
              <a:prstDash val="solid"/>
              <a:miter/>
              <a:headEnd type="none" w="med" len="med"/>
              <a:tailEnd type="none" w="med" len="med"/>
            </a:ln>
          </p:spPr>
          <p:txBody>
            <a:bodyPr wrap="square" lIns="0" tIns="0" rIns="0" bIns="0" anchor="t">
              <a:spAutoFit/>
            </a:bodyPr>
            <a:p>
              <a:r>
                <a:rPr lang="zh-CN" altLang="en-US" sz="2400" dirty="0">
                  <a:solidFill>
                    <a:srgbClr val="0000FF"/>
                  </a:solidFill>
                  <a:latin typeface="宋体" panose="02010600030101010101" pitchFamily="2" charset="-122"/>
                  <a:ea typeface="宋体" panose="02010600030101010101" pitchFamily="2" charset="-122"/>
                </a:rPr>
                <a:t>科学教育内容</a:t>
              </a:r>
              <a:endParaRPr lang="zh-CN" altLang="en-US" sz="2400" dirty="0">
                <a:solidFill>
                  <a:srgbClr val="0000FF"/>
                </a:solidFill>
                <a:latin typeface="宋体" panose="02010600030101010101" pitchFamily="2" charset="-122"/>
                <a:ea typeface="宋体" panose="02010600030101010101" pitchFamily="2" charset="-122"/>
              </a:endParaRPr>
            </a:p>
          </p:txBody>
        </p:sp>
        <p:sp>
          <p:nvSpPr>
            <p:cNvPr id="16394" name="矩形 177163"/>
            <p:cNvSpPr/>
            <p:nvPr/>
          </p:nvSpPr>
          <p:spPr>
            <a:xfrm>
              <a:off x="3208" y="1187"/>
              <a:ext cx="30"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grpSp>
          <p:nvGrpSpPr>
            <p:cNvPr id="16395" name="组合 177164"/>
            <p:cNvGrpSpPr/>
            <p:nvPr/>
          </p:nvGrpSpPr>
          <p:grpSpPr>
            <a:xfrm>
              <a:off x="2327" y="1504"/>
              <a:ext cx="1336" cy="379"/>
              <a:chOff x="2327" y="1504"/>
              <a:chExt cx="1336" cy="379"/>
            </a:xfrm>
          </p:grpSpPr>
          <p:sp>
            <p:nvSpPr>
              <p:cNvPr id="16396" name="矩形 177165"/>
              <p:cNvSpPr/>
              <p:nvPr/>
            </p:nvSpPr>
            <p:spPr>
              <a:xfrm>
                <a:off x="2327" y="1504"/>
                <a:ext cx="1336" cy="379"/>
              </a:xfrm>
              <a:prstGeom prst="rect">
                <a:avLst/>
              </a:prstGeom>
              <a:solidFill>
                <a:srgbClr val="FFFFFF"/>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397" name="矩形 177166"/>
              <p:cNvSpPr/>
              <p:nvPr/>
            </p:nvSpPr>
            <p:spPr>
              <a:xfrm>
                <a:off x="2327" y="1504"/>
                <a:ext cx="1336" cy="379"/>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398" name="矩形 177167"/>
            <p:cNvSpPr/>
            <p:nvPr/>
          </p:nvSpPr>
          <p:spPr>
            <a:xfrm>
              <a:off x="2405" y="1570"/>
              <a:ext cx="1138"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科学中的统一概念和方法</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399" name="矩形 177168"/>
            <p:cNvSpPr/>
            <p:nvPr/>
          </p:nvSpPr>
          <p:spPr>
            <a:xfrm>
              <a:off x="2405" y="1721"/>
              <a:ext cx="901"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作为探究的科学</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00" name="矩形 177169"/>
            <p:cNvSpPr/>
            <p:nvPr/>
          </p:nvSpPr>
          <p:spPr>
            <a:xfrm>
              <a:off x="3135" y="1717"/>
              <a:ext cx="30"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sp>
          <p:nvSpPr>
            <p:cNvPr id="16401" name="矩形 177170"/>
            <p:cNvSpPr/>
            <p:nvPr/>
          </p:nvSpPr>
          <p:spPr>
            <a:xfrm>
              <a:off x="2405" y="1867"/>
              <a:ext cx="30"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sp>
          <p:nvSpPr>
            <p:cNvPr id="16402" name="直接连接符 177171"/>
            <p:cNvSpPr/>
            <p:nvPr/>
          </p:nvSpPr>
          <p:spPr>
            <a:xfrm>
              <a:off x="2951" y="1352"/>
              <a:ext cx="1" cy="152"/>
            </a:xfrm>
            <a:prstGeom prst="line">
              <a:avLst/>
            </a:prstGeom>
            <a:ln w="11113" cap="rnd" cmpd="sng">
              <a:solidFill>
                <a:schemeClr val="tx1"/>
              </a:solidFill>
              <a:prstDash val="solid"/>
              <a:round/>
              <a:headEnd type="none" w="med" len="med"/>
              <a:tailEnd type="none" w="med" len="med"/>
            </a:ln>
          </p:spPr>
        </p:sp>
        <p:grpSp>
          <p:nvGrpSpPr>
            <p:cNvPr id="16403" name="组合 177172"/>
            <p:cNvGrpSpPr/>
            <p:nvPr/>
          </p:nvGrpSpPr>
          <p:grpSpPr>
            <a:xfrm>
              <a:off x="1585" y="2034"/>
              <a:ext cx="801" cy="226"/>
              <a:chOff x="1585" y="2034"/>
              <a:chExt cx="801" cy="226"/>
            </a:xfrm>
          </p:grpSpPr>
          <p:sp>
            <p:nvSpPr>
              <p:cNvPr id="16404" name="矩形 177173"/>
              <p:cNvSpPr/>
              <p:nvPr/>
            </p:nvSpPr>
            <p:spPr>
              <a:xfrm>
                <a:off x="1585" y="2034"/>
                <a:ext cx="801" cy="226"/>
              </a:xfrm>
              <a:prstGeom prst="rect">
                <a:avLst/>
              </a:prstGeom>
              <a:solidFill>
                <a:srgbClr val="FFFFFF"/>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405" name="矩形 177174"/>
              <p:cNvSpPr/>
              <p:nvPr/>
            </p:nvSpPr>
            <p:spPr>
              <a:xfrm>
                <a:off x="1585" y="2034"/>
                <a:ext cx="801" cy="226"/>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406" name="矩形 177175"/>
            <p:cNvSpPr/>
            <p:nvPr/>
          </p:nvSpPr>
          <p:spPr>
            <a:xfrm>
              <a:off x="1661" y="2100"/>
              <a:ext cx="314"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幼儿园</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07" name="矩形 177176"/>
            <p:cNvSpPr/>
            <p:nvPr/>
          </p:nvSpPr>
          <p:spPr>
            <a:xfrm>
              <a:off x="1976" y="2096"/>
              <a:ext cx="38"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a:solidFill>
                    <a:srgbClr val="0000FF"/>
                  </a:solidFill>
                  <a:latin typeface="Times New Roman" panose="02020603050405020304" pitchFamily="18" charset="0"/>
                  <a:ea typeface="宋体" panose="02010600030101010101" pitchFamily="2" charset="-122"/>
                </a:rPr>
                <a:t>-</a:t>
              </a:r>
              <a:endParaRPr lang="en-US" altLang="zh-CN" sz="2400">
                <a:solidFill>
                  <a:srgbClr val="0000FF"/>
                </a:solidFill>
                <a:latin typeface="Verdana" panose="020B0604030504040204" pitchFamily="34" charset="0"/>
                <a:ea typeface="宋体" panose="02010600030101010101" pitchFamily="2" charset="-122"/>
              </a:endParaRPr>
            </a:p>
          </p:txBody>
        </p:sp>
        <p:sp>
          <p:nvSpPr>
            <p:cNvPr id="16408" name="矩形 177177"/>
            <p:cNvSpPr/>
            <p:nvPr/>
          </p:nvSpPr>
          <p:spPr>
            <a:xfrm>
              <a:off x="2007" y="2096"/>
              <a:ext cx="56"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a:solidFill>
                    <a:srgbClr val="0000FF"/>
                  </a:solidFill>
                  <a:latin typeface="Times New Roman" panose="02020603050405020304" pitchFamily="18" charset="0"/>
                  <a:ea typeface="宋体" panose="02010600030101010101" pitchFamily="2" charset="-122"/>
                </a:rPr>
                <a:t>4</a:t>
              </a:r>
              <a:endParaRPr lang="en-US" altLang="zh-CN" sz="2400">
                <a:solidFill>
                  <a:srgbClr val="0000FF"/>
                </a:solidFill>
                <a:latin typeface="Verdana" panose="020B0604030504040204" pitchFamily="34" charset="0"/>
                <a:ea typeface="宋体" panose="02010600030101010101" pitchFamily="2" charset="-122"/>
              </a:endParaRPr>
            </a:p>
          </p:txBody>
        </p:sp>
        <p:sp>
          <p:nvSpPr>
            <p:cNvPr id="16409" name="矩形 177178"/>
            <p:cNvSpPr/>
            <p:nvPr/>
          </p:nvSpPr>
          <p:spPr>
            <a:xfrm>
              <a:off x="2087" y="2100"/>
              <a:ext cx="211"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年级</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10" name="矩形 177179"/>
            <p:cNvSpPr/>
            <p:nvPr/>
          </p:nvSpPr>
          <p:spPr>
            <a:xfrm>
              <a:off x="2294" y="2096"/>
              <a:ext cx="30"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grpSp>
          <p:nvGrpSpPr>
            <p:cNvPr id="16411" name="组合 177180"/>
            <p:cNvGrpSpPr/>
            <p:nvPr/>
          </p:nvGrpSpPr>
          <p:grpSpPr>
            <a:xfrm>
              <a:off x="2683" y="2034"/>
              <a:ext cx="623" cy="227"/>
              <a:chOff x="2683" y="2034"/>
              <a:chExt cx="623" cy="227"/>
            </a:xfrm>
          </p:grpSpPr>
          <p:sp>
            <p:nvSpPr>
              <p:cNvPr id="16412" name="矩形 177181"/>
              <p:cNvSpPr/>
              <p:nvPr/>
            </p:nvSpPr>
            <p:spPr>
              <a:xfrm>
                <a:off x="2683" y="2034"/>
                <a:ext cx="623" cy="227"/>
              </a:xfrm>
              <a:prstGeom prst="rect">
                <a:avLst/>
              </a:prstGeom>
              <a:solidFill>
                <a:srgbClr val="FFFFFF"/>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413" name="矩形 177182"/>
              <p:cNvSpPr/>
              <p:nvPr/>
            </p:nvSpPr>
            <p:spPr>
              <a:xfrm>
                <a:off x="2683" y="2034"/>
                <a:ext cx="623" cy="227"/>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414" name="矩形 177183"/>
            <p:cNvSpPr/>
            <p:nvPr/>
          </p:nvSpPr>
          <p:spPr>
            <a:xfrm>
              <a:off x="2761" y="2096"/>
              <a:ext cx="55"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a:solidFill>
                    <a:srgbClr val="0000FF"/>
                  </a:solidFill>
                  <a:latin typeface="Times New Roman" panose="02020603050405020304" pitchFamily="18" charset="0"/>
                  <a:ea typeface="宋体" panose="02010600030101010101" pitchFamily="2" charset="-122"/>
                </a:rPr>
                <a:t>5</a:t>
              </a:r>
              <a:endParaRPr lang="en-US" altLang="zh-CN" sz="2400">
                <a:solidFill>
                  <a:srgbClr val="0000FF"/>
                </a:solidFill>
                <a:latin typeface="Verdana" panose="020B0604030504040204" pitchFamily="34" charset="0"/>
                <a:ea typeface="宋体" panose="02010600030101010101" pitchFamily="2" charset="-122"/>
              </a:endParaRPr>
            </a:p>
          </p:txBody>
        </p:sp>
        <p:sp>
          <p:nvSpPr>
            <p:cNvPr id="16415" name="矩形 177184"/>
            <p:cNvSpPr/>
            <p:nvPr/>
          </p:nvSpPr>
          <p:spPr>
            <a:xfrm>
              <a:off x="2814" y="2096"/>
              <a:ext cx="38"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a:solidFill>
                    <a:srgbClr val="0000FF"/>
                  </a:solidFill>
                  <a:latin typeface="Times New Roman" panose="02020603050405020304" pitchFamily="18" charset="0"/>
                  <a:ea typeface="宋体" panose="02010600030101010101" pitchFamily="2" charset="-122"/>
                </a:rPr>
                <a:t>-</a:t>
              </a:r>
              <a:endParaRPr lang="en-US" altLang="zh-CN" sz="2400">
                <a:solidFill>
                  <a:srgbClr val="0000FF"/>
                </a:solidFill>
                <a:latin typeface="Verdana" panose="020B0604030504040204" pitchFamily="34" charset="0"/>
                <a:ea typeface="宋体" panose="02010600030101010101" pitchFamily="2" charset="-122"/>
              </a:endParaRPr>
            </a:p>
          </p:txBody>
        </p:sp>
        <p:sp>
          <p:nvSpPr>
            <p:cNvPr id="16416" name="矩形 177185"/>
            <p:cNvSpPr/>
            <p:nvPr/>
          </p:nvSpPr>
          <p:spPr>
            <a:xfrm>
              <a:off x="2848" y="2096"/>
              <a:ext cx="56"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a:solidFill>
                    <a:srgbClr val="0000FF"/>
                  </a:solidFill>
                  <a:latin typeface="Times New Roman" panose="02020603050405020304" pitchFamily="18" charset="0"/>
                  <a:ea typeface="宋体" panose="02010600030101010101" pitchFamily="2" charset="-122"/>
                </a:rPr>
                <a:t>8</a:t>
              </a:r>
              <a:endParaRPr lang="en-US" altLang="zh-CN" sz="2400">
                <a:solidFill>
                  <a:srgbClr val="0000FF"/>
                </a:solidFill>
                <a:latin typeface="Verdana" panose="020B0604030504040204" pitchFamily="34" charset="0"/>
                <a:ea typeface="宋体" panose="02010600030101010101" pitchFamily="2" charset="-122"/>
              </a:endParaRPr>
            </a:p>
          </p:txBody>
        </p:sp>
        <p:sp>
          <p:nvSpPr>
            <p:cNvPr id="16417" name="矩形 177186"/>
            <p:cNvSpPr/>
            <p:nvPr/>
          </p:nvSpPr>
          <p:spPr>
            <a:xfrm>
              <a:off x="2927" y="2100"/>
              <a:ext cx="211"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年级</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18" name="矩形 177187"/>
            <p:cNvSpPr/>
            <p:nvPr/>
          </p:nvSpPr>
          <p:spPr>
            <a:xfrm>
              <a:off x="3135" y="2096"/>
              <a:ext cx="30"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grpSp>
          <p:nvGrpSpPr>
            <p:cNvPr id="16419" name="组合 177188"/>
            <p:cNvGrpSpPr/>
            <p:nvPr/>
          </p:nvGrpSpPr>
          <p:grpSpPr>
            <a:xfrm>
              <a:off x="3663" y="2034"/>
              <a:ext cx="712" cy="227"/>
              <a:chOff x="3663" y="2034"/>
              <a:chExt cx="712" cy="227"/>
            </a:xfrm>
          </p:grpSpPr>
          <p:sp>
            <p:nvSpPr>
              <p:cNvPr id="16420" name="矩形 177189"/>
              <p:cNvSpPr/>
              <p:nvPr/>
            </p:nvSpPr>
            <p:spPr>
              <a:xfrm>
                <a:off x="3663" y="2034"/>
                <a:ext cx="712" cy="227"/>
              </a:xfrm>
              <a:prstGeom prst="rect">
                <a:avLst/>
              </a:prstGeom>
              <a:solidFill>
                <a:srgbClr val="FFFFFF"/>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421" name="矩形 177190"/>
              <p:cNvSpPr/>
              <p:nvPr/>
            </p:nvSpPr>
            <p:spPr>
              <a:xfrm>
                <a:off x="3663" y="2034"/>
                <a:ext cx="712" cy="227"/>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422" name="矩形 177191"/>
            <p:cNvSpPr/>
            <p:nvPr/>
          </p:nvSpPr>
          <p:spPr>
            <a:xfrm>
              <a:off x="3740" y="2096"/>
              <a:ext cx="55"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a:solidFill>
                    <a:srgbClr val="0000FF"/>
                  </a:solidFill>
                  <a:latin typeface="Times New Roman" panose="02020603050405020304" pitchFamily="18" charset="0"/>
                  <a:ea typeface="宋体" panose="02010600030101010101" pitchFamily="2" charset="-122"/>
                </a:rPr>
                <a:t>9</a:t>
              </a:r>
              <a:endParaRPr lang="en-US" altLang="zh-CN" sz="2400">
                <a:solidFill>
                  <a:srgbClr val="0000FF"/>
                </a:solidFill>
                <a:latin typeface="Verdana" panose="020B0604030504040204" pitchFamily="34" charset="0"/>
                <a:ea typeface="宋体" panose="02010600030101010101" pitchFamily="2" charset="-122"/>
              </a:endParaRPr>
            </a:p>
          </p:txBody>
        </p:sp>
        <p:sp>
          <p:nvSpPr>
            <p:cNvPr id="16423" name="矩形 177192"/>
            <p:cNvSpPr/>
            <p:nvPr/>
          </p:nvSpPr>
          <p:spPr>
            <a:xfrm>
              <a:off x="3793" y="2096"/>
              <a:ext cx="38"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a:solidFill>
                    <a:srgbClr val="0000FF"/>
                  </a:solidFill>
                  <a:latin typeface="Times New Roman" panose="02020603050405020304" pitchFamily="18" charset="0"/>
                  <a:ea typeface="宋体" panose="02010600030101010101" pitchFamily="2" charset="-122"/>
                </a:rPr>
                <a:t>-</a:t>
              </a:r>
              <a:endParaRPr lang="en-US" altLang="zh-CN" sz="2400">
                <a:solidFill>
                  <a:srgbClr val="0000FF"/>
                </a:solidFill>
                <a:latin typeface="Verdana" panose="020B0604030504040204" pitchFamily="34" charset="0"/>
                <a:ea typeface="宋体" panose="02010600030101010101" pitchFamily="2" charset="-122"/>
              </a:endParaRPr>
            </a:p>
          </p:txBody>
        </p:sp>
        <p:sp>
          <p:nvSpPr>
            <p:cNvPr id="16424" name="矩形 177193"/>
            <p:cNvSpPr/>
            <p:nvPr/>
          </p:nvSpPr>
          <p:spPr>
            <a:xfrm>
              <a:off x="3827" y="2096"/>
              <a:ext cx="107"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a:solidFill>
                    <a:srgbClr val="0000FF"/>
                  </a:solidFill>
                  <a:latin typeface="Times New Roman" panose="02020603050405020304" pitchFamily="18" charset="0"/>
                  <a:ea typeface="宋体" panose="02010600030101010101" pitchFamily="2" charset="-122"/>
                </a:rPr>
                <a:t>12</a:t>
              </a:r>
              <a:endParaRPr lang="en-US" altLang="zh-CN" sz="2400">
                <a:solidFill>
                  <a:srgbClr val="0000FF"/>
                </a:solidFill>
                <a:latin typeface="Verdana" panose="020B0604030504040204" pitchFamily="34" charset="0"/>
                <a:ea typeface="宋体" panose="02010600030101010101" pitchFamily="2" charset="-122"/>
              </a:endParaRPr>
            </a:p>
          </p:txBody>
        </p:sp>
        <p:sp>
          <p:nvSpPr>
            <p:cNvPr id="16425" name="矩形 177194"/>
            <p:cNvSpPr/>
            <p:nvPr/>
          </p:nvSpPr>
          <p:spPr>
            <a:xfrm>
              <a:off x="3957" y="2100"/>
              <a:ext cx="211"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年级</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26" name="矩形 177195"/>
            <p:cNvSpPr/>
            <p:nvPr/>
          </p:nvSpPr>
          <p:spPr>
            <a:xfrm>
              <a:off x="4165" y="2096"/>
              <a:ext cx="30"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sp>
          <p:nvSpPr>
            <p:cNvPr id="16427" name="直接连接符 177196"/>
            <p:cNvSpPr/>
            <p:nvPr/>
          </p:nvSpPr>
          <p:spPr>
            <a:xfrm flipH="1">
              <a:off x="2238" y="1883"/>
              <a:ext cx="267" cy="152"/>
            </a:xfrm>
            <a:prstGeom prst="line">
              <a:avLst/>
            </a:prstGeom>
            <a:ln w="11113" cap="rnd" cmpd="sng">
              <a:solidFill>
                <a:schemeClr val="tx1"/>
              </a:solidFill>
              <a:prstDash val="solid"/>
              <a:round/>
              <a:headEnd type="none" w="med" len="med"/>
              <a:tailEnd type="none" w="med" len="med"/>
            </a:ln>
          </p:spPr>
        </p:sp>
        <p:sp>
          <p:nvSpPr>
            <p:cNvPr id="16428" name="直接连接符 177197"/>
            <p:cNvSpPr/>
            <p:nvPr/>
          </p:nvSpPr>
          <p:spPr>
            <a:xfrm>
              <a:off x="2951" y="1883"/>
              <a:ext cx="1" cy="151"/>
            </a:xfrm>
            <a:prstGeom prst="line">
              <a:avLst/>
            </a:prstGeom>
            <a:ln w="11113" cap="rnd" cmpd="sng">
              <a:solidFill>
                <a:schemeClr val="tx1"/>
              </a:solidFill>
              <a:prstDash val="solid"/>
              <a:round/>
              <a:headEnd type="none" w="med" len="med"/>
              <a:tailEnd type="none" w="med" len="med"/>
            </a:ln>
          </p:spPr>
        </p:sp>
        <p:sp>
          <p:nvSpPr>
            <p:cNvPr id="16429" name="直接连接符 177198"/>
            <p:cNvSpPr/>
            <p:nvPr/>
          </p:nvSpPr>
          <p:spPr>
            <a:xfrm>
              <a:off x="3395" y="1883"/>
              <a:ext cx="268" cy="152"/>
            </a:xfrm>
            <a:prstGeom prst="line">
              <a:avLst/>
            </a:prstGeom>
            <a:ln w="11113" cap="rnd" cmpd="sng">
              <a:solidFill>
                <a:schemeClr val="tx1"/>
              </a:solidFill>
              <a:prstDash val="solid"/>
              <a:round/>
              <a:headEnd type="none" w="med" len="med"/>
              <a:tailEnd type="none" w="med" len="med"/>
            </a:ln>
          </p:spPr>
        </p:sp>
        <p:grpSp>
          <p:nvGrpSpPr>
            <p:cNvPr id="16430" name="组合 177199"/>
            <p:cNvGrpSpPr/>
            <p:nvPr/>
          </p:nvGrpSpPr>
          <p:grpSpPr>
            <a:xfrm>
              <a:off x="1527" y="2564"/>
              <a:ext cx="3026" cy="1086"/>
              <a:chOff x="1527" y="2564"/>
              <a:chExt cx="3026" cy="1086"/>
            </a:xfrm>
          </p:grpSpPr>
          <p:grpSp>
            <p:nvGrpSpPr>
              <p:cNvPr id="16431" name="组合 177200"/>
              <p:cNvGrpSpPr/>
              <p:nvPr/>
            </p:nvGrpSpPr>
            <p:grpSpPr>
              <a:xfrm>
                <a:off x="1527" y="2716"/>
                <a:ext cx="356" cy="909"/>
                <a:chOff x="1527" y="2716"/>
                <a:chExt cx="356" cy="909"/>
              </a:xfrm>
            </p:grpSpPr>
            <p:sp>
              <p:nvSpPr>
                <p:cNvPr id="16432" name="矩形 177201"/>
                <p:cNvSpPr/>
                <p:nvPr/>
              </p:nvSpPr>
              <p:spPr>
                <a:xfrm>
                  <a:off x="1527" y="2716"/>
                  <a:ext cx="356" cy="909"/>
                </a:xfrm>
                <a:prstGeom prst="rect">
                  <a:avLst/>
                </a:prstGeom>
                <a:solidFill>
                  <a:srgbClr val="FFFF99"/>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433" name="矩形 177202"/>
                <p:cNvSpPr/>
                <p:nvPr/>
              </p:nvSpPr>
              <p:spPr>
                <a:xfrm>
                  <a:off x="1527" y="2716"/>
                  <a:ext cx="356" cy="909"/>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434" name="矩形 177203"/>
              <p:cNvSpPr/>
              <p:nvPr/>
            </p:nvSpPr>
            <p:spPr>
              <a:xfrm>
                <a:off x="1604" y="2782"/>
                <a:ext cx="107"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物</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35" name="矩形 177204"/>
              <p:cNvSpPr/>
              <p:nvPr/>
            </p:nvSpPr>
            <p:spPr>
              <a:xfrm>
                <a:off x="1604" y="2933"/>
                <a:ext cx="107"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理</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36" name="矩形 177205"/>
              <p:cNvSpPr/>
              <p:nvPr/>
            </p:nvSpPr>
            <p:spPr>
              <a:xfrm>
                <a:off x="1604" y="3085"/>
                <a:ext cx="107"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科</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37" name="矩形 177206"/>
              <p:cNvSpPr/>
              <p:nvPr/>
            </p:nvSpPr>
            <p:spPr>
              <a:xfrm>
                <a:off x="1604" y="3234"/>
                <a:ext cx="107"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学</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38" name="矩形 177207"/>
              <p:cNvSpPr/>
              <p:nvPr/>
            </p:nvSpPr>
            <p:spPr>
              <a:xfrm>
                <a:off x="1709" y="3230"/>
                <a:ext cx="30" cy="14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grpSp>
            <p:nvGrpSpPr>
              <p:cNvPr id="16439" name="组合 177208"/>
              <p:cNvGrpSpPr/>
              <p:nvPr/>
            </p:nvGrpSpPr>
            <p:grpSpPr>
              <a:xfrm>
                <a:off x="2061" y="2716"/>
                <a:ext cx="358" cy="909"/>
                <a:chOff x="2061" y="2716"/>
                <a:chExt cx="358" cy="909"/>
              </a:xfrm>
            </p:grpSpPr>
            <p:sp>
              <p:nvSpPr>
                <p:cNvPr id="16440" name="矩形 177209"/>
                <p:cNvSpPr/>
                <p:nvPr/>
              </p:nvSpPr>
              <p:spPr>
                <a:xfrm>
                  <a:off x="2063" y="2716"/>
                  <a:ext cx="356" cy="909"/>
                </a:xfrm>
                <a:prstGeom prst="rect">
                  <a:avLst/>
                </a:prstGeom>
                <a:solidFill>
                  <a:srgbClr val="FFFF99"/>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441" name="矩形 177210"/>
                <p:cNvSpPr/>
                <p:nvPr/>
              </p:nvSpPr>
              <p:spPr>
                <a:xfrm>
                  <a:off x="2061" y="2716"/>
                  <a:ext cx="356" cy="909"/>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442" name="矩形 177211"/>
              <p:cNvSpPr/>
              <p:nvPr/>
            </p:nvSpPr>
            <p:spPr>
              <a:xfrm rot="5400000">
                <a:off x="1924" y="3010"/>
                <a:ext cx="667" cy="10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生命科学</a:t>
                </a:r>
                <a:endParaRPr lang="zh-CN" altLang="en-US" sz="2400" dirty="0">
                  <a:solidFill>
                    <a:srgbClr val="0000FF"/>
                  </a:solidFill>
                  <a:latin typeface="Verdana" panose="020B0604030504040204" pitchFamily="34" charset="0"/>
                  <a:ea typeface="宋体" panose="02010600030101010101" pitchFamily="2" charset="-122"/>
                </a:endParaRPr>
              </a:p>
            </p:txBody>
          </p:sp>
          <p:grpSp>
            <p:nvGrpSpPr>
              <p:cNvPr id="16444" name="组合 177213"/>
              <p:cNvGrpSpPr/>
              <p:nvPr/>
            </p:nvGrpSpPr>
            <p:grpSpPr>
              <a:xfrm>
                <a:off x="2506" y="2716"/>
                <a:ext cx="356" cy="909"/>
                <a:chOff x="2506" y="2716"/>
                <a:chExt cx="356" cy="909"/>
              </a:xfrm>
            </p:grpSpPr>
            <p:sp>
              <p:nvSpPr>
                <p:cNvPr id="16445" name="矩形 177214"/>
                <p:cNvSpPr/>
                <p:nvPr/>
              </p:nvSpPr>
              <p:spPr>
                <a:xfrm>
                  <a:off x="2506" y="2716"/>
                  <a:ext cx="356" cy="909"/>
                </a:xfrm>
                <a:prstGeom prst="rect">
                  <a:avLst/>
                </a:prstGeom>
                <a:solidFill>
                  <a:srgbClr val="FFFF99"/>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446" name="矩形 177215"/>
                <p:cNvSpPr/>
                <p:nvPr/>
              </p:nvSpPr>
              <p:spPr>
                <a:xfrm>
                  <a:off x="2506" y="2716"/>
                  <a:ext cx="356" cy="909"/>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447" name="矩形 177216"/>
              <p:cNvSpPr/>
              <p:nvPr/>
            </p:nvSpPr>
            <p:spPr>
              <a:xfrm rot="5400000">
                <a:off x="2238" y="3147"/>
                <a:ext cx="893" cy="10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FF3300"/>
                    </a:solidFill>
                    <a:latin typeface="宋体" panose="02010600030101010101" pitchFamily="2" charset="-122"/>
                    <a:ea typeface="宋体" panose="02010600030101010101" pitchFamily="2" charset="-122"/>
                  </a:rPr>
                  <a:t>地球与空间科学</a:t>
                </a:r>
                <a:endParaRPr lang="zh-CN" altLang="en-US" sz="2400" dirty="0">
                  <a:solidFill>
                    <a:srgbClr val="FF3300"/>
                  </a:solidFill>
                  <a:latin typeface="Verdana" panose="020B0604030504040204" pitchFamily="34" charset="0"/>
                  <a:ea typeface="宋体" panose="02010600030101010101" pitchFamily="2" charset="-122"/>
                </a:endParaRPr>
              </a:p>
            </p:txBody>
          </p:sp>
          <p:sp>
            <p:nvSpPr>
              <p:cNvPr id="16448" name="矩形 177217"/>
              <p:cNvSpPr/>
              <p:nvPr/>
            </p:nvSpPr>
            <p:spPr>
              <a:xfrm rot="5400000">
                <a:off x="2693" y="3406"/>
                <a:ext cx="31" cy="10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grpSp>
            <p:nvGrpSpPr>
              <p:cNvPr id="16449" name="组合 177218"/>
              <p:cNvGrpSpPr/>
              <p:nvPr/>
            </p:nvGrpSpPr>
            <p:grpSpPr>
              <a:xfrm>
                <a:off x="3040" y="2716"/>
                <a:ext cx="361" cy="909"/>
                <a:chOff x="3040" y="2716"/>
                <a:chExt cx="361" cy="909"/>
              </a:xfrm>
            </p:grpSpPr>
            <p:sp>
              <p:nvSpPr>
                <p:cNvPr id="16450" name="矩形 177219"/>
                <p:cNvSpPr/>
                <p:nvPr/>
              </p:nvSpPr>
              <p:spPr>
                <a:xfrm>
                  <a:off x="3040" y="2716"/>
                  <a:ext cx="356" cy="909"/>
                </a:xfrm>
                <a:prstGeom prst="rect">
                  <a:avLst/>
                </a:prstGeom>
                <a:solidFill>
                  <a:srgbClr val="FFFFFF"/>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451" name="矩形 177220"/>
                <p:cNvSpPr/>
                <p:nvPr/>
              </p:nvSpPr>
              <p:spPr>
                <a:xfrm>
                  <a:off x="3140" y="2716"/>
                  <a:ext cx="261" cy="909"/>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452" name="矩形 177221"/>
              <p:cNvSpPr/>
              <p:nvPr/>
            </p:nvSpPr>
            <p:spPr>
              <a:xfrm rot="5400000">
                <a:off x="2914" y="3026"/>
                <a:ext cx="646" cy="10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科学与技术</a:t>
                </a:r>
                <a:endParaRPr lang="zh-CN" altLang="en-US" sz="2400" dirty="0">
                  <a:solidFill>
                    <a:srgbClr val="0000FF"/>
                  </a:solidFill>
                  <a:latin typeface="Verdana" panose="020B0604030504040204" pitchFamily="34" charset="0"/>
                  <a:ea typeface="宋体" panose="02010600030101010101" pitchFamily="2" charset="-122"/>
                </a:endParaRPr>
              </a:p>
            </p:txBody>
          </p:sp>
          <p:grpSp>
            <p:nvGrpSpPr>
              <p:cNvPr id="16454" name="组合 177223"/>
              <p:cNvGrpSpPr/>
              <p:nvPr/>
            </p:nvGrpSpPr>
            <p:grpSpPr>
              <a:xfrm>
                <a:off x="3574" y="2716"/>
                <a:ext cx="445" cy="909"/>
                <a:chOff x="3574" y="2716"/>
                <a:chExt cx="445" cy="909"/>
              </a:xfrm>
            </p:grpSpPr>
            <p:sp>
              <p:nvSpPr>
                <p:cNvPr id="16455" name="矩形 177224"/>
                <p:cNvSpPr/>
                <p:nvPr/>
              </p:nvSpPr>
              <p:spPr>
                <a:xfrm>
                  <a:off x="3574" y="2716"/>
                  <a:ext cx="445" cy="909"/>
                </a:xfrm>
                <a:prstGeom prst="rect">
                  <a:avLst/>
                </a:prstGeom>
                <a:solidFill>
                  <a:srgbClr val="FFFFFF"/>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456" name="矩形 177225"/>
                <p:cNvSpPr/>
                <p:nvPr/>
              </p:nvSpPr>
              <p:spPr>
                <a:xfrm>
                  <a:off x="3574" y="2716"/>
                  <a:ext cx="445" cy="909"/>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457" name="矩形 177226"/>
              <p:cNvSpPr/>
              <p:nvPr/>
            </p:nvSpPr>
            <p:spPr>
              <a:xfrm rot="5400000">
                <a:off x="3384" y="3134"/>
                <a:ext cx="934" cy="98"/>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600" dirty="0">
                    <a:solidFill>
                      <a:srgbClr val="0000FF"/>
                    </a:solidFill>
                    <a:latin typeface="宋体" panose="02010600030101010101" pitchFamily="2" charset="-122"/>
                    <a:ea typeface="宋体" panose="02010600030101010101" pitchFamily="2" charset="-122"/>
                  </a:rPr>
                  <a:t>从个人和社会视角</a:t>
                </a:r>
                <a:endParaRPr lang="zh-CN" altLang="en-US" sz="1600" dirty="0">
                  <a:solidFill>
                    <a:srgbClr val="0000FF"/>
                  </a:solidFill>
                  <a:latin typeface="宋体" panose="02010600030101010101" pitchFamily="2" charset="-122"/>
                  <a:ea typeface="宋体" panose="02010600030101010101" pitchFamily="2" charset="-122"/>
                </a:endParaRPr>
              </a:p>
            </p:txBody>
          </p:sp>
          <p:sp>
            <p:nvSpPr>
              <p:cNvPr id="16458" name="矩形 177227"/>
              <p:cNvSpPr/>
              <p:nvPr/>
            </p:nvSpPr>
            <p:spPr>
              <a:xfrm rot="5400000">
                <a:off x="3345" y="3046"/>
                <a:ext cx="717" cy="10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所见的科学</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59" name="矩形 177228"/>
              <p:cNvSpPr/>
              <p:nvPr/>
            </p:nvSpPr>
            <p:spPr>
              <a:xfrm rot="5400000">
                <a:off x="3693" y="3251"/>
                <a:ext cx="32" cy="10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grpSp>
            <p:nvGrpSpPr>
              <p:cNvPr id="16460" name="组合 177229"/>
              <p:cNvGrpSpPr/>
              <p:nvPr/>
            </p:nvGrpSpPr>
            <p:grpSpPr>
              <a:xfrm>
                <a:off x="4108" y="2712"/>
                <a:ext cx="445" cy="912"/>
                <a:chOff x="4108" y="2712"/>
                <a:chExt cx="445" cy="912"/>
              </a:xfrm>
            </p:grpSpPr>
            <p:sp>
              <p:nvSpPr>
                <p:cNvPr id="16461" name="矩形 177230"/>
                <p:cNvSpPr/>
                <p:nvPr/>
              </p:nvSpPr>
              <p:spPr>
                <a:xfrm>
                  <a:off x="4108" y="2712"/>
                  <a:ext cx="445" cy="912"/>
                </a:xfrm>
                <a:prstGeom prst="rect">
                  <a:avLst/>
                </a:prstGeom>
                <a:solidFill>
                  <a:srgbClr val="FFFFFF"/>
                </a:solidFill>
                <a:ln w="9525" cap="flat"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
              <p:nvSpPr>
                <p:cNvPr id="16462" name="矩形 177231"/>
                <p:cNvSpPr/>
                <p:nvPr/>
              </p:nvSpPr>
              <p:spPr>
                <a:xfrm>
                  <a:off x="4108" y="2712"/>
                  <a:ext cx="445" cy="912"/>
                </a:xfrm>
                <a:prstGeom prst="rect">
                  <a:avLst/>
                </a:prstGeom>
                <a:noFill/>
                <a:ln w="11113" cap="rnd" cmpd="sng">
                  <a:solidFill>
                    <a:schemeClr val="tx1"/>
                  </a:solidFill>
                  <a:prstDash val="solid"/>
                  <a:miter/>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grpSp>
          <p:sp>
            <p:nvSpPr>
              <p:cNvPr id="16463" name="矩形 177232"/>
              <p:cNvSpPr/>
              <p:nvPr/>
            </p:nvSpPr>
            <p:spPr>
              <a:xfrm rot="5400000">
                <a:off x="3959" y="3095"/>
                <a:ext cx="743" cy="209"/>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zh-CN" altLang="en-US" sz="1700" dirty="0">
                    <a:solidFill>
                      <a:srgbClr val="0000FF"/>
                    </a:solidFill>
                    <a:latin typeface="宋体" panose="02010600030101010101" pitchFamily="2" charset="-122"/>
                    <a:ea typeface="宋体" panose="02010600030101010101" pitchFamily="2" charset="-122"/>
                  </a:rPr>
                  <a:t>科学的历史与本质</a:t>
                </a:r>
                <a:endParaRPr lang="zh-CN" altLang="en-US" sz="2400" dirty="0">
                  <a:solidFill>
                    <a:srgbClr val="0000FF"/>
                  </a:solidFill>
                  <a:latin typeface="Verdana" panose="020B0604030504040204" pitchFamily="34" charset="0"/>
                  <a:ea typeface="宋体" panose="02010600030101010101" pitchFamily="2" charset="-122"/>
                </a:endParaRPr>
              </a:p>
            </p:txBody>
          </p:sp>
          <p:sp>
            <p:nvSpPr>
              <p:cNvPr id="16464" name="矩形 177233"/>
              <p:cNvSpPr/>
              <p:nvPr/>
            </p:nvSpPr>
            <p:spPr>
              <a:xfrm rot="5400000">
                <a:off x="4384" y="3511"/>
                <a:ext cx="31" cy="105"/>
              </a:xfrm>
              <a:prstGeom prst="rect">
                <a:avLst/>
              </a:prstGeom>
              <a:noFill/>
              <a:ln w="9525" cap="flat" cmpd="sng">
                <a:solidFill>
                  <a:schemeClr val="tx1"/>
                </a:solidFill>
                <a:prstDash val="solid"/>
                <a:miter/>
                <a:headEnd type="none" w="med" len="med"/>
                <a:tailEnd type="none" w="med" len="med"/>
              </a:ln>
            </p:spPr>
            <p:txBody>
              <a:bodyPr wrap="square" lIns="0" tIns="0" rIns="0" bIns="0" anchor="t">
                <a:spAutoFit/>
              </a:bodyPr>
              <a:p>
                <a:r>
                  <a:rPr lang="en-US" altLang="zh-CN" sz="1700" dirty="0">
                    <a:solidFill>
                      <a:srgbClr val="0000FF"/>
                    </a:solidFill>
                    <a:latin typeface="Times New Roman" panose="02020603050405020304" pitchFamily="18" charset="0"/>
                    <a:ea typeface="宋体" panose="02010600030101010101" pitchFamily="2" charset="-122"/>
                  </a:rPr>
                  <a:t> </a:t>
                </a:r>
                <a:endParaRPr lang="en-US" altLang="zh-CN" sz="2400" dirty="0">
                  <a:solidFill>
                    <a:srgbClr val="0000FF"/>
                  </a:solidFill>
                  <a:latin typeface="Verdana" panose="020B0604030504040204" pitchFamily="34" charset="0"/>
                  <a:ea typeface="宋体" panose="02010600030101010101" pitchFamily="2" charset="-122"/>
                </a:endParaRPr>
              </a:p>
            </p:txBody>
          </p:sp>
          <p:grpSp>
            <p:nvGrpSpPr>
              <p:cNvPr id="16465" name="组合 177234"/>
              <p:cNvGrpSpPr/>
              <p:nvPr/>
            </p:nvGrpSpPr>
            <p:grpSpPr>
              <a:xfrm>
                <a:off x="1705" y="2564"/>
                <a:ext cx="2582" cy="152"/>
                <a:chOff x="1705" y="2564"/>
                <a:chExt cx="2582" cy="152"/>
              </a:xfrm>
            </p:grpSpPr>
            <p:sp>
              <p:nvSpPr>
                <p:cNvPr id="16466" name="直接连接符 177235"/>
                <p:cNvSpPr/>
                <p:nvPr/>
              </p:nvSpPr>
              <p:spPr>
                <a:xfrm>
                  <a:off x="1705" y="2564"/>
                  <a:ext cx="2581" cy="1"/>
                </a:xfrm>
                <a:prstGeom prst="line">
                  <a:avLst/>
                </a:prstGeom>
                <a:ln w="11113" cap="rnd" cmpd="sng">
                  <a:solidFill>
                    <a:schemeClr val="tx1"/>
                  </a:solidFill>
                  <a:prstDash val="solid"/>
                  <a:round/>
                  <a:headEnd type="none" w="med" len="med"/>
                  <a:tailEnd type="none" w="med" len="med"/>
                </a:ln>
              </p:spPr>
            </p:sp>
            <p:sp>
              <p:nvSpPr>
                <p:cNvPr id="16467" name="直接连接符 177236"/>
                <p:cNvSpPr/>
                <p:nvPr/>
              </p:nvSpPr>
              <p:spPr>
                <a:xfrm>
                  <a:off x="1705" y="2564"/>
                  <a:ext cx="1" cy="152"/>
                </a:xfrm>
                <a:prstGeom prst="line">
                  <a:avLst/>
                </a:prstGeom>
                <a:ln w="11113" cap="rnd" cmpd="sng">
                  <a:solidFill>
                    <a:schemeClr val="tx1"/>
                  </a:solidFill>
                  <a:prstDash val="solid"/>
                  <a:round/>
                  <a:headEnd type="none" w="med" len="med"/>
                  <a:tailEnd type="none" w="med" len="med"/>
                </a:ln>
              </p:spPr>
            </p:sp>
            <p:sp>
              <p:nvSpPr>
                <p:cNvPr id="16468" name="直接连接符 177237"/>
                <p:cNvSpPr/>
                <p:nvPr/>
              </p:nvSpPr>
              <p:spPr>
                <a:xfrm>
                  <a:off x="2239" y="2564"/>
                  <a:ext cx="1" cy="152"/>
                </a:xfrm>
                <a:prstGeom prst="line">
                  <a:avLst/>
                </a:prstGeom>
                <a:ln w="11113" cap="rnd" cmpd="sng">
                  <a:solidFill>
                    <a:schemeClr val="tx1"/>
                  </a:solidFill>
                  <a:prstDash val="solid"/>
                  <a:round/>
                  <a:headEnd type="none" w="med" len="med"/>
                  <a:tailEnd type="none" w="med" len="med"/>
                </a:ln>
              </p:spPr>
            </p:sp>
            <p:sp>
              <p:nvSpPr>
                <p:cNvPr id="16469" name="直接连接符 177238"/>
                <p:cNvSpPr/>
                <p:nvPr/>
              </p:nvSpPr>
              <p:spPr>
                <a:xfrm>
                  <a:off x="2684" y="2564"/>
                  <a:ext cx="1" cy="152"/>
                </a:xfrm>
                <a:prstGeom prst="line">
                  <a:avLst/>
                </a:prstGeom>
                <a:ln w="11113" cap="rnd" cmpd="sng">
                  <a:solidFill>
                    <a:schemeClr val="tx1"/>
                  </a:solidFill>
                  <a:prstDash val="solid"/>
                  <a:round/>
                  <a:headEnd type="none" w="med" len="med"/>
                  <a:tailEnd type="none" w="med" len="med"/>
                </a:ln>
              </p:spPr>
            </p:sp>
            <p:sp>
              <p:nvSpPr>
                <p:cNvPr id="16470" name="直接连接符 177239"/>
                <p:cNvSpPr/>
                <p:nvPr/>
              </p:nvSpPr>
              <p:spPr>
                <a:xfrm>
                  <a:off x="3218" y="2564"/>
                  <a:ext cx="1" cy="152"/>
                </a:xfrm>
                <a:prstGeom prst="line">
                  <a:avLst/>
                </a:prstGeom>
                <a:ln w="11113" cap="rnd" cmpd="sng">
                  <a:solidFill>
                    <a:schemeClr val="tx1"/>
                  </a:solidFill>
                  <a:prstDash val="solid"/>
                  <a:round/>
                  <a:headEnd type="none" w="med" len="med"/>
                  <a:tailEnd type="none" w="med" len="med"/>
                </a:ln>
              </p:spPr>
            </p:sp>
            <p:sp>
              <p:nvSpPr>
                <p:cNvPr id="16471" name="直接连接符 177240"/>
                <p:cNvSpPr/>
                <p:nvPr/>
              </p:nvSpPr>
              <p:spPr>
                <a:xfrm>
                  <a:off x="3752" y="2564"/>
                  <a:ext cx="1" cy="152"/>
                </a:xfrm>
                <a:prstGeom prst="line">
                  <a:avLst/>
                </a:prstGeom>
                <a:ln w="11113" cap="rnd" cmpd="sng">
                  <a:solidFill>
                    <a:schemeClr val="tx1"/>
                  </a:solidFill>
                  <a:prstDash val="solid"/>
                  <a:round/>
                  <a:headEnd type="none" w="med" len="med"/>
                  <a:tailEnd type="none" w="med" len="med"/>
                </a:ln>
              </p:spPr>
            </p:sp>
            <p:sp>
              <p:nvSpPr>
                <p:cNvPr id="16472" name="直接连接符 177241"/>
                <p:cNvSpPr/>
                <p:nvPr/>
              </p:nvSpPr>
              <p:spPr>
                <a:xfrm>
                  <a:off x="4286" y="2564"/>
                  <a:ext cx="1" cy="152"/>
                </a:xfrm>
                <a:prstGeom prst="line">
                  <a:avLst/>
                </a:prstGeom>
                <a:ln w="11113" cap="rnd" cmpd="sng">
                  <a:solidFill>
                    <a:schemeClr val="tx1"/>
                  </a:solidFill>
                  <a:prstDash val="solid"/>
                  <a:round/>
                  <a:headEnd type="none" w="med" len="med"/>
                  <a:tailEnd type="none" w="med" len="med"/>
                </a:ln>
              </p:spPr>
            </p:sp>
          </p:grpSp>
        </p:grpSp>
        <p:sp>
          <p:nvSpPr>
            <p:cNvPr id="16473" name="任意多边形 177242"/>
            <p:cNvSpPr>
              <a:spLocks noEditPoints="1"/>
            </p:cNvSpPr>
            <p:nvPr/>
          </p:nvSpPr>
          <p:spPr>
            <a:xfrm>
              <a:off x="1942" y="2257"/>
              <a:ext cx="59" cy="307"/>
            </a:xfrm>
            <a:custGeom>
              <a:avLst/>
              <a:gdLst/>
              <a:ahLst/>
              <a:cxnLst/>
              <a:pathLst>
                <a:path w="480" h="2536">
                  <a:moveTo>
                    <a:pt x="280" y="40"/>
                  </a:moveTo>
                  <a:lnTo>
                    <a:pt x="280" y="2136"/>
                  </a:lnTo>
                  <a:cubicBezTo>
                    <a:pt x="280" y="2159"/>
                    <a:pt x="263" y="2176"/>
                    <a:pt x="240" y="2176"/>
                  </a:cubicBezTo>
                  <a:cubicBezTo>
                    <a:pt x="218" y="2176"/>
                    <a:pt x="200" y="2159"/>
                    <a:pt x="200" y="2136"/>
                  </a:cubicBezTo>
                  <a:lnTo>
                    <a:pt x="200" y="40"/>
                  </a:lnTo>
                  <a:cubicBezTo>
                    <a:pt x="200" y="18"/>
                    <a:pt x="218" y="0"/>
                    <a:pt x="240" y="0"/>
                  </a:cubicBezTo>
                  <a:cubicBezTo>
                    <a:pt x="263" y="0"/>
                    <a:pt x="280" y="18"/>
                    <a:pt x="280" y="40"/>
                  </a:cubicBezTo>
                  <a:close/>
                  <a:moveTo>
                    <a:pt x="480" y="2056"/>
                  </a:moveTo>
                  <a:lnTo>
                    <a:pt x="240" y="2536"/>
                  </a:lnTo>
                  <a:lnTo>
                    <a:pt x="0" y="2056"/>
                  </a:lnTo>
                  <a:lnTo>
                    <a:pt x="480" y="2056"/>
                  </a:lnTo>
                  <a:close/>
                </a:path>
              </a:pathLst>
            </a:custGeom>
            <a:solidFill>
              <a:srgbClr val="000000"/>
            </a:solidFill>
            <a:ln w="3175" cap="flat" cmpd="sng">
              <a:solidFill>
                <a:schemeClr val="tx1"/>
              </a:solidFill>
              <a:prstDash val="solid"/>
              <a:bevel/>
              <a:headEnd type="none" w="med" len="med"/>
              <a:tailEnd type="none" w="med" len="med"/>
            </a:ln>
          </p:spPr>
          <p:txBody>
            <a:bodyPr/>
            <a:p>
              <a:endParaRPr lang="zh-CN" altLang="en-US"/>
            </a:p>
          </p:txBody>
        </p:sp>
        <p:sp>
          <p:nvSpPr>
            <p:cNvPr id="16474" name="任意多边形 177243"/>
            <p:cNvSpPr>
              <a:spLocks noEditPoints="1"/>
            </p:cNvSpPr>
            <p:nvPr/>
          </p:nvSpPr>
          <p:spPr>
            <a:xfrm>
              <a:off x="2921" y="2257"/>
              <a:ext cx="59" cy="307"/>
            </a:xfrm>
            <a:custGeom>
              <a:avLst/>
              <a:gdLst/>
              <a:ahLst/>
              <a:cxnLst/>
              <a:pathLst>
                <a:path w="480" h="2536">
                  <a:moveTo>
                    <a:pt x="280" y="40"/>
                  </a:moveTo>
                  <a:lnTo>
                    <a:pt x="280" y="2136"/>
                  </a:lnTo>
                  <a:cubicBezTo>
                    <a:pt x="280" y="2159"/>
                    <a:pt x="263" y="2176"/>
                    <a:pt x="240" y="2176"/>
                  </a:cubicBezTo>
                  <a:cubicBezTo>
                    <a:pt x="218" y="2176"/>
                    <a:pt x="200" y="2159"/>
                    <a:pt x="200" y="2136"/>
                  </a:cubicBezTo>
                  <a:lnTo>
                    <a:pt x="200" y="40"/>
                  </a:lnTo>
                  <a:cubicBezTo>
                    <a:pt x="200" y="18"/>
                    <a:pt x="218" y="0"/>
                    <a:pt x="240" y="0"/>
                  </a:cubicBezTo>
                  <a:cubicBezTo>
                    <a:pt x="263" y="0"/>
                    <a:pt x="280" y="18"/>
                    <a:pt x="280" y="40"/>
                  </a:cubicBezTo>
                  <a:close/>
                  <a:moveTo>
                    <a:pt x="480" y="2056"/>
                  </a:moveTo>
                  <a:lnTo>
                    <a:pt x="240" y="2536"/>
                  </a:lnTo>
                  <a:lnTo>
                    <a:pt x="0" y="2056"/>
                  </a:lnTo>
                  <a:lnTo>
                    <a:pt x="480" y="2056"/>
                  </a:lnTo>
                  <a:close/>
                </a:path>
              </a:pathLst>
            </a:custGeom>
            <a:solidFill>
              <a:srgbClr val="000000"/>
            </a:solidFill>
            <a:ln w="3175" cap="flat" cmpd="sng">
              <a:solidFill>
                <a:schemeClr val="tx1"/>
              </a:solidFill>
              <a:prstDash val="solid"/>
              <a:bevel/>
              <a:headEnd type="none" w="med" len="med"/>
              <a:tailEnd type="none" w="med" len="med"/>
            </a:ln>
          </p:spPr>
          <p:txBody>
            <a:bodyPr/>
            <a:p>
              <a:endParaRPr lang="zh-CN" altLang="en-US"/>
            </a:p>
          </p:txBody>
        </p:sp>
        <p:sp>
          <p:nvSpPr>
            <p:cNvPr id="16475" name="任意多边形 177244"/>
            <p:cNvSpPr>
              <a:spLocks noEditPoints="1"/>
            </p:cNvSpPr>
            <p:nvPr/>
          </p:nvSpPr>
          <p:spPr>
            <a:xfrm>
              <a:off x="3989" y="2257"/>
              <a:ext cx="59" cy="307"/>
            </a:xfrm>
            <a:custGeom>
              <a:avLst/>
              <a:gdLst/>
              <a:ahLst/>
              <a:cxnLst/>
              <a:pathLst>
                <a:path w="480" h="2536">
                  <a:moveTo>
                    <a:pt x="280" y="40"/>
                  </a:moveTo>
                  <a:lnTo>
                    <a:pt x="280" y="2136"/>
                  </a:lnTo>
                  <a:cubicBezTo>
                    <a:pt x="280" y="2159"/>
                    <a:pt x="263" y="2176"/>
                    <a:pt x="240" y="2176"/>
                  </a:cubicBezTo>
                  <a:cubicBezTo>
                    <a:pt x="218" y="2176"/>
                    <a:pt x="200" y="2159"/>
                    <a:pt x="200" y="2136"/>
                  </a:cubicBezTo>
                  <a:lnTo>
                    <a:pt x="200" y="40"/>
                  </a:lnTo>
                  <a:cubicBezTo>
                    <a:pt x="200" y="18"/>
                    <a:pt x="218" y="0"/>
                    <a:pt x="240" y="0"/>
                  </a:cubicBezTo>
                  <a:cubicBezTo>
                    <a:pt x="263" y="0"/>
                    <a:pt x="280" y="18"/>
                    <a:pt x="280" y="40"/>
                  </a:cubicBezTo>
                  <a:close/>
                  <a:moveTo>
                    <a:pt x="480" y="2056"/>
                  </a:moveTo>
                  <a:lnTo>
                    <a:pt x="240" y="2536"/>
                  </a:lnTo>
                  <a:lnTo>
                    <a:pt x="0" y="2056"/>
                  </a:lnTo>
                  <a:lnTo>
                    <a:pt x="480" y="2056"/>
                  </a:lnTo>
                  <a:close/>
                </a:path>
              </a:pathLst>
            </a:custGeom>
            <a:solidFill>
              <a:srgbClr val="000000"/>
            </a:solidFill>
            <a:ln w="3175" cap="flat" cmpd="sng">
              <a:solidFill>
                <a:schemeClr val="tx1"/>
              </a:solidFill>
              <a:prstDash val="solid"/>
              <a:bevel/>
              <a:headEnd type="none" w="med" len="med"/>
              <a:tailEnd type="none" w="med" len="med"/>
            </a:ln>
          </p:spPr>
          <p:txBody>
            <a:bodyPr/>
            <a:p>
              <a:endParaRPr lang="zh-CN" altLang="en-US"/>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82" name="标题 122881"/>
          <p:cNvSpPr>
            <a:spLocks noGrp="1"/>
          </p:cNvSpPr>
          <p:nvPr>
            <p:ph type="title"/>
          </p:nvPr>
        </p:nvSpPr>
        <p:spPr>
          <a:xfrm>
            <a:off x="539750" y="0"/>
            <a:ext cx="8218488" cy="874713"/>
          </a:xfrm>
        </p:spPr>
        <p:txBody>
          <a:bodyPr anchor="ctr" anchorCtr="1"/>
          <a:p>
            <a:pPr algn="l" fontAlgn="base"/>
            <a:r>
              <a:rPr lang="zh-CN" altLang="en-US" sz="2800" strike="noStrike" noProof="1" dirty="0">
                <a:solidFill>
                  <a:srgbClr val="FFFF00"/>
                </a:solidFill>
                <a:effectLst/>
                <a:ea typeface="黑体" panose="02010609060101010101" pitchFamily="2" charset="-122"/>
              </a:rPr>
              <a:t>美国地球科学教育设计</a:t>
            </a:r>
            <a:r>
              <a:rPr lang="zh-CN" altLang="en-US" sz="2800" b="1" strike="noStrike" noProof="1" dirty="0">
                <a:solidFill>
                  <a:srgbClr val="0000FF"/>
                </a:solidFill>
                <a:effectLst/>
              </a:rPr>
              <a:t> </a:t>
            </a:r>
            <a:r>
              <a:rPr lang="zh-CN" altLang="en-US" strike="noStrike" noProof="1"/>
              <a:t> </a:t>
            </a:r>
            <a:endParaRPr lang="zh-CN" altLang="en-US" strike="noStrike" noProof="1"/>
          </a:p>
        </p:txBody>
      </p:sp>
      <p:sp>
        <p:nvSpPr>
          <p:cNvPr id="122883" name="文本占位符 122882"/>
          <p:cNvSpPr>
            <a:spLocks noGrp="1"/>
          </p:cNvSpPr>
          <p:nvPr>
            <p:ph idx="1"/>
          </p:nvPr>
        </p:nvSpPr>
        <p:spPr>
          <a:xfrm>
            <a:off x="468313" y="981075"/>
            <a:ext cx="8675688" cy="1512888"/>
          </a:xfrm>
        </p:spPr>
        <p:txBody>
          <a:bodyPr/>
          <a:p>
            <a:pPr fontAlgn="base">
              <a:buNone/>
            </a:pPr>
            <a:r>
              <a:rPr lang="en-US" altLang="zh-CN" sz="2400" b="1" strike="noStrike" noProof="1" dirty="0">
                <a:solidFill>
                  <a:schemeClr val="tx2"/>
                </a:solidFill>
                <a:effectLst/>
              </a:rPr>
              <a:t>1</a:t>
            </a:r>
            <a:r>
              <a:rPr lang="zh-CN" altLang="en-US" sz="2400" b="1" strike="noStrike" noProof="1" dirty="0">
                <a:solidFill>
                  <a:schemeClr val="tx2"/>
                </a:solidFill>
                <a:effectLst/>
              </a:rPr>
              <a:t>．</a:t>
            </a:r>
            <a:r>
              <a:rPr lang="zh-CN" altLang="en-US" sz="2400" dirty="0">
                <a:solidFill>
                  <a:schemeClr val="tx2"/>
                </a:solidFill>
                <a:latin typeface="Verdana" panose="020B0604030504040204" pitchFamily="34" charset="0"/>
                <a:ea typeface="宋体" panose="02010600030101010101" pitchFamily="2" charset="-122"/>
                <a:sym typeface="+mn-ea"/>
              </a:rPr>
              <a:t>内容根据“地球系统科学的概念框架” 来构建</a:t>
            </a:r>
            <a:endParaRPr lang="zh-CN" altLang="en-US" sz="2400" dirty="0">
              <a:solidFill>
                <a:schemeClr val="tx2"/>
              </a:solidFill>
              <a:latin typeface="Verdana" panose="020B0604030504040204" pitchFamily="34" charset="0"/>
              <a:ea typeface="宋体" panose="02010600030101010101" pitchFamily="2" charset="-122"/>
              <a:sym typeface="+mn-ea"/>
            </a:endParaRPr>
          </a:p>
          <a:p>
            <a:pPr fontAlgn="base">
              <a:buNone/>
            </a:pPr>
            <a:r>
              <a:rPr lang="en-US" altLang="zh-CN" sz="2400" b="1" strike="noStrike" noProof="1" dirty="0">
                <a:solidFill>
                  <a:schemeClr val="tx2"/>
                </a:solidFill>
                <a:effectLst/>
              </a:rPr>
              <a:t>2.  </a:t>
            </a:r>
            <a:r>
              <a:rPr lang="zh-CN" altLang="en-US" sz="2400" b="1" dirty="0">
                <a:solidFill>
                  <a:schemeClr val="tx2"/>
                </a:solidFill>
                <a:effectLst/>
                <a:sym typeface="+mn-ea"/>
              </a:rPr>
              <a:t>分学段设计目标、选择内容</a:t>
            </a:r>
            <a:endParaRPr lang="zh-CN" altLang="en-US" sz="2400" b="1" strike="noStrike" noProof="1" dirty="0">
              <a:solidFill>
                <a:schemeClr val="tx2"/>
              </a:solidFill>
              <a:effectLst/>
            </a:endParaRPr>
          </a:p>
          <a:p>
            <a:pPr fontAlgn="base">
              <a:buNone/>
            </a:pPr>
            <a:r>
              <a:rPr lang="en-US" altLang="zh-CN" sz="2400" b="1" strike="noStrike" noProof="1">
                <a:solidFill>
                  <a:schemeClr val="tx2"/>
                </a:solidFill>
              </a:rPr>
              <a:t>3</a:t>
            </a:r>
            <a:r>
              <a:rPr lang="zh-CN" altLang="en-US" sz="2400" b="1" strike="noStrike" noProof="1" dirty="0">
                <a:solidFill>
                  <a:schemeClr val="tx2"/>
                </a:solidFill>
                <a:effectLst/>
              </a:rPr>
              <a:t>．分层递进</a:t>
            </a:r>
            <a:endParaRPr lang="zh-CN" altLang="en-US" sz="2400" b="1" strike="noStrike" noProof="1" dirty="0">
              <a:solidFill>
                <a:schemeClr val="tx2"/>
              </a:solidFill>
              <a:effectLst/>
            </a:endParaRPr>
          </a:p>
          <a:p>
            <a:pPr fontAlgn="base">
              <a:buNone/>
            </a:pPr>
            <a:endParaRPr lang="zh-CN" altLang="en-US" sz="2400" b="1" strike="noStrike" noProof="1" dirty="0">
              <a:effectLst/>
            </a:endParaRPr>
          </a:p>
        </p:txBody>
      </p:sp>
      <p:graphicFrame>
        <p:nvGraphicFramePr>
          <p:cNvPr id="122909" name="表格 122908"/>
          <p:cNvGraphicFramePr/>
          <p:nvPr/>
        </p:nvGraphicFramePr>
        <p:xfrm>
          <a:off x="863600" y="3790950"/>
          <a:ext cx="8280400" cy="1439863"/>
        </p:xfrm>
        <a:graphic>
          <a:graphicData uri="http://schemas.openxmlformats.org/drawingml/2006/table">
            <a:tbl>
              <a:tblPr/>
              <a:tblGrid>
                <a:gridCol w="2592388"/>
                <a:gridCol w="2735262"/>
                <a:gridCol w="2952750"/>
              </a:tblGrid>
              <a:tr h="338138">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defTabSz="0">
                        <a:spcBef>
                          <a:spcPct val="0"/>
                        </a:spcBef>
                        <a:buClrTx/>
                        <a:buSzPct val="100000"/>
                        <a:buAutoNum type="arabicParenBoth"/>
                        <a:tabLst>
                          <a:tab pos="495300" algn="l"/>
                        </a:tabLst>
                      </a:pPr>
                      <a:r>
                        <a:rPr lang="zh-CN" altLang="en-US" sz="1600" b="1" dirty="0">
                          <a:solidFill>
                            <a:srgbClr val="0000FF"/>
                          </a:solidFill>
                          <a:effectLst/>
                          <a:latin typeface="Times New Roman" panose="02020603050405020304" pitchFamily="18" charset="0"/>
                          <a:cs typeface="Times New Roman" panose="02020603050405020304" pitchFamily="18" charset="0"/>
                        </a:rPr>
                        <a:t>幼儿园至小学 </a:t>
                      </a:r>
                      <a:r>
                        <a:rPr lang="en-US" altLang="zh-CN" sz="1600" b="1">
                          <a:solidFill>
                            <a:srgbClr val="0000FF"/>
                          </a:solidFill>
                          <a:effectLst/>
                          <a:latin typeface="Times New Roman" panose="02020603050405020304" pitchFamily="18" charset="0"/>
                          <a:cs typeface="Times New Roman" panose="02020603050405020304" pitchFamily="18" charset="0"/>
                        </a:rPr>
                        <a:t>4</a:t>
                      </a:r>
                      <a:r>
                        <a:rPr lang="zh-CN" altLang="en-US" sz="1600" b="1" dirty="0">
                          <a:solidFill>
                            <a:srgbClr val="0000FF"/>
                          </a:solidFill>
                          <a:effectLst/>
                          <a:latin typeface="Times New Roman" panose="02020603050405020304" pitchFamily="18" charset="0"/>
                          <a:cs typeface="Times New Roman" panose="02020603050405020304" pitchFamily="18" charset="0"/>
                        </a:rPr>
                        <a:t>年级</a:t>
                      </a:r>
                      <a:endParaRPr lang="zh-CN" altLang="en-US"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tx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600" b="1" dirty="0">
                          <a:solidFill>
                            <a:srgbClr val="0000FF"/>
                          </a:solidFill>
                          <a:effectLst/>
                          <a:latin typeface="Times New Roman" panose="02020603050405020304" pitchFamily="18" charset="0"/>
                          <a:cs typeface="Times New Roman" panose="02020603050405020304" pitchFamily="18" charset="0"/>
                        </a:rPr>
                        <a:t>（</a:t>
                      </a:r>
                      <a:r>
                        <a:rPr lang="en-US" altLang="zh-CN" sz="1600" b="1">
                          <a:solidFill>
                            <a:srgbClr val="0000FF"/>
                          </a:solidFill>
                          <a:effectLst/>
                          <a:latin typeface="Times New Roman" panose="02020603050405020304" pitchFamily="18" charset="0"/>
                          <a:cs typeface="Times New Roman" panose="02020603050405020304" pitchFamily="18" charset="0"/>
                        </a:rPr>
                        <a:t>2</a:t>
                      </a:r>
                      <a:r>
                        <a:rPr lang="zh-CN" altLang="en-US" sz="1600" b="1" dirty="0">
                          <a:solidFill>
                            <a:srgbClr val="0000FF"/>
                          </a:solidFill>
                          <a:effectLst/>
                          <a:latin typeface="Times New Roman" panose="02020603050405020304" pitchFamily="18" charset="0"/>
                          <a:cs typeface="Times New Roman" panose="02020603050405020304" pitchFamily="18" charset="0"/>
                        </a:rPr>
                        <a:t>）在</a:t>
                      </a:r>
                      <a:r>
                        <a:rPr lang="en-US" altLang="zh-CN" sz="1600" b="1">
                          <a:solidFill>
                            <a:srgbClr val="0000FF"/>
                          </a:solidFill>
                          <a:effectLst/>
                          <a:latin typeface="Times New Roman" panose="02020603050405020304" pitchFamily="18" charset="0"/>
                          <a:cs typeface="Times New Roman" panose="02020603050405020304" pitchFamily="18" charset="0"/>
                        </a:rPr>
                        <a:t>5-9</a:t>
                      </a:r>
                      <a:r>
                        <a:rPr lang="zh-CN" altLang="en-US" sz="1600" b="1" dirty="0">
                          <a:solidFill>
                            <a:srgbClr val="0000FF"/>
                          </a:solidFill>
                          <a:effectLst/>
                          <a:latin typeface="Times New Roman" panose="02020603050405020304" pitchFamily="18" charset="0"/>
                          <a:cs typeface="Times New Roman" panose="02020603050405020304" pitchFamily="18" charset="0"/>
                        </a:rPr>
                        <a:t>年级</a:t>
                      </a:r>
                      <a:endParaRPr lang="zh-CN" altLang="en-US"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tx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600" b="1">
                          <a:solidFill>
                            <a:srgbClr val="0000FF"/>
                          </a:solidFill>
                          <a:effectLst/>
                          <a:latin typeface="Times New Roman" panose="02020603050405020304" pitchFamily="18" charset="0"/>
                          <a:cs typeface="Times New Roman" panose="02020603050405020304" pitchFamily="18" charset="0"/>
                        </a:rPr>
                        <a:t>             (3) 9-12</a:t>
                      </a:r>
                      <a:r>
                        <a:rPr lang="zh-CN" altLang="en-US" sz="1600" b="1" dirty="0">
                          <a:solidFill>
                            <a:srgbClr val="0000FF"/>
                          </a:solidFill>
                          <a:effectLst/>
                          <a:latin typeface="Times New Roman" panose="02020603050405020304" pitchFamily="18" charset="0"/>
                          <a:cs typeface="Times New Roman" panose="02020603050405020304" pitchFamily="18" charset="0"/>
                        </a:rPr>
                        <a:t>年级</a:t>
                      </a:r>
                      <a:endParaRPr lang="zh-CN" altLang="en-US"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tx2"/>
                    </a:solidFill>
                  </a:tcPr>
                </a:tc>
              </a:tr>
              <a:tr h="1101725">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defTabSz="0">
                        <a:spcBef>
                          <a:spcPct val="0"/>
                        </a:spcBef>
                        <a:buClrTx/>
                        <a:buSzPct val="100000"/>
                        <a:buAutoNum type="arabicPeriod"/>
                        <a:tabLst>
                          <a:tab pos="495300" algn="l"/>
                        </a:tabLst>
                      </a:pPr>
                      <a:r>
                        <a:rPr lang="zh-CN" altLang="en-US" sz="1600" b="1" dirty="0">
                          <a:solidFill>
                            <a:srgbClr val="0000FF"/>
                          </a:solidFill>
                          <a:effectLst/>
                          <a:latin typeface="Times New Roman" panose="02020603050405020304" pitchFamily="18" charset="0"/>
                          <a:cs typeface="Times New Roman" panose="02020603050405020304" pitchFamily="18" charset="0"/>
                        </a:rPr>
                        <a:t>地球物质的性质</a:t>
                      </a:r>
                      <a:endParaRPr lang="zh-CN" altLang="en-US" sz="1600" b="1" dirty="0">
                        <a:solidFill>
                          <a:srgbClr val="0000FF"/>
                        </a:solidFill>
                        <a:effectLst/>
                        <a:latin typeface="Times New Roman" panose="02020603050405020304" pitchFamily="18" charset="0"/>
                        <a:cs typeface="Times New Roman" panose="02020603050405020304" pitchFamily="18" charset="0"/>
                      </a:endParaRPr>
                    </a:p>
                    <a:p>
                      <a:pPr marL="0" lvl="0" indent="0" defTabSz="0" eaLnBrk="0" hangingPunct="0">
                        <a:spcBef>
                          <a:spcPct val="0"/>
                        </a:spcBef>
                        <a:buClrTx/>
                        <a:buSzPct val="100000"/>
                        <a:buAutoNum type="arabicPeriod"/>
                        <a:tabLst>
                          <a:tab pos="495300" algn="l"/>
                        </a:tabLst>
                      </a:pPr>
                      <a:r>
                        <a:rPr lang="zh-CN" altLang="en-US" sz="1600" b="1" dirty="0">
                          <a:solidFill>
                            <a:srgbClr val="0000FF"/>
                          </a:solidFill>
                          <a:effectLst/>
                          <a:latin typeface="Times New Roman" panose="02020603050405020304" pitchFamily="18" charset="0"/>
                          <a:cs typeface="Times New Roman" panose="02020603050405020304" pitchFamily="18" charset="0"/>
                        </a:rPr>
                        <a:t>空中的物体</a:t>
                      </a:r>
                      <a:endParaRPr lang="zh-CN" altLang="en-US" sz="1600" b="1" dirty="0">
                        <a:solidFill>
                          <a:srgbClr val="0000FF"/>
                        </a:solidFill>
                        <a:effectLst/>
                        <a:latin typeface="Times New Roman" panose="02020603050405020304" pitchFamily="18" charset="0"/>
                        <a:cs typeface="Times New Roman" panose="02020603050405020304" pitchFamily="18" charset="0"/>
                      </a:endParaRPr>
                    </a:p>
                    <a:p>
                      <a:pPr marL="0" lvl="0" indent="0" defTabSz="0" eaLnBrk="0" hangingPunct="0">
                        <a:spcBef>
                          <a:spcPct val="0"/>
                        </a:spcBef>
                        <a:buClrTx/>
                        <a:buSzPct val="100000"/>
                        <a:buAutoNum type="arabicPeriod"/>
                        <a:tabLst>
                          <a:tab pos="495300" algn="l"/>
                        </a:tabLst>
                      </a:pPr>
                      <a:r>
                        <a:rPr lang="zh-CN" altLang="en-US" sz="1600" b="1" dirty="0">
                          <a:solidFill>
                            <a:srgbClr val="0000FF"/>
                          </a:solidFill>
                          <a:effectLst/>
                          <a:latin typeface="Times New Roman" panose="02020603050405020304" pitchFamily="18" charset="0"/>
                          <a:cs typeface="Times New Roman" panose="02020603050405020304" pitchFamily="18" charset="0"/>
                        </a:rPr>
                        <a:t>地球和天空的变化</a:t>
                      </a:r>
                      <a:endParaRPr lang="zh-CN" altLang="en-US"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tx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600" b="1">
                          <a:solidFill>
                            <a:srgbClr val="0000FF"/>
                          </a:solidFill>
                          <a:effectLst/>
                          <a:latin typeface="Times New Roman" panose="02020603050405020304" pitchFamily="18" charset="0"/>
                          <a:cs typeface="Times New Roman" panose="02020603050405020304" pitchFamily="18" charset="0"/>
                        </a:rPr>
                        <a:t>1</a:t>
                      </a:r>
                      <a:r>
                        <a:rPr lang="zh-CN" altLang="en-US" sz="1600" b="1" dirty="0">
                          <a:solidFill>
                            <a:srgbClr val="0000FF"/>
                          </a:solidFill>
                          <a:effectLst/>
                          <a:latin typeface="Times New Roman" panose="02020603050405020304" pitchFamily="18" charset="0"/>
                          <a:cs typeface="Times New Roman" panose="02020603050405020304" pitchFamily="18" charset="0"/>
                        </a:rPr>
                        <a:t>．地球系统的结构</a:t>
                      </a:r>
                      <a:endParaRPr lang="zh-CN" altLang="en-US" sz="1600" b="1" dirty="0">
                        <a:solidFill>
                          <a:srgbClr val="0000FF"/>
                        </a:solidFill>
                        <a:effectLst/>
                        <a:latin typeface="Times New Roman" panose="02020603050405020304" pitchFamily="18" charset="0"/>
                        <a:cs typeface="Times New Roman" panose="02020603050405020304" pitchFamily="18" charset="0"/>
                      </a:endParaRPr>
                    </a:p>
                    <a:p>
                      <a:pPr marL="0" lvl="0" indent="0" eaLnBrk="0" hangingPunct="0">
                        <a:spcBef>
                          <a:spcPct val="0"/>
                        </a:spcBef>
                        <a:buClrTx/>
                        <a:buSzPct val="100000"/>
                        <a:buNone/>
                      </a:pPr>
                      <a:r>
                        <a:rPr lang="en-US" altLang="zh-CN" sz="1600" b="1">
                          <a:solidFill>
                            <a:srgbClr val="0000FF"/>
                          </a:solidFill>
                          <a:effectLst/>
                          <a:latin typeface="Times New Roman" panose="02020603050405020304" pitchFamily="18" charset="0"/>
                          <a:cs typeface="Times New Roman" panose="02020603050405020304" pitchFamily="18" charset="0"/>
                        </a:rPr>
                        <a:t>2</a:t>
                      </a:r>
                      <a:r>
                        <a:rPr lang="zh-CN" altLang="en-US" sz="1600" b="1" dirty="0">
                          <a:solidFill>
                            <a:srgbClr val="0000FF"/>
                          </a:solidFill>
                          <a:effectLst/>
                          <a:latin typeface="Times New Roman" panose="02020603050405020304" pitchFamily="18" charset="0"/>
                          <a:cs typeface="Times New Roman" panose="02020603050405020304" pitchFamily="18" charset="0"/>
                        </a:rPr>
                        <a:t>．地球的历史</a:t>
                      </a:r>
                      <a:endParaRPr lang="zh-CN" altLang="en-US" sz="1600" b="1" dirty="0">
                        <a:solidFill>
                          <a:srgbClr val="0000FF"/>
                        </a:solidFill>
                        <a:effectLst/>
                        <a:latin typeface="Times New Roman" panose="02020603050405020304" pitchFamily="18" charset="0"/>
                        <a:cs typeface="Times New Roman" panose="02020603050405020304" pitchFamily="18" charset="0"/>
                      </a:endParaRPr>
                    </a:p>
                    <a:p>
                      <a:pPr marL="0" lvl="0" indent="0" eaLnBrk="0" hangingPunct="0">
                        <a:spcBef>
                          <a:spcPct val="0"/>
                        </a:spcBef>
                        <a:buClrTx/>
                        <a:buSzPct val="100000"/>
                        <a:buNone/>
                      </a:pPr>
                      <a:r>
                        <a:rPr lang="en-US" altLang="zh-CN" sz="1600" b="1">
                          <a:solidFill>
                            <a:srgbClr val="0000FF"/>
                          </a:solidFill>
                          <a:effectLst/>
                          <a:latin typeface="Times New Roman" panose="02020603050405020304" pitchFamily="18" charset="0"/>
                          <a:cs typeface="Times New Roman" panose="02020603050405020304" pitchFamily="18" charset="0"/>
                        </a:rPr>
                        <a:t>3</a:t>
                      </a:r>
                      <a:r>
                        <a:rPr lang="zh-CN" altLang="en-US" sz="1600" b="1" dirty="0">
                          <a:solidFill>
                            <a:srgbClr val="0000FF"/>
                          </a:solidFill>
                          <a:effectLst/>
                          <a:latin typeface="Times New Roman" panose="02020603050405020304" pitchFamily="18" charset="0"/>
                          <a:cs typeface="Times New Roman" panose="02020603050405020304" pitchFamily="18" charset="0"/>
                        </a:rPr>
                        <a:t>．太阳系中的地球</a:t>
                      </a:r>
                      <a:endParaRPr lang="zh-CN" altLang="en-US"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tx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266700">
                        <a:spcBef>
                          <a:spcPct val="0"/>
                        </a:spcBef>
                        <a:buClrTx/>
                        <a:buSzPct val="100000"/>
                        <a:buNone/>
                      </a:pPr>
                      <a:r>
                        <a:rPr lang="en-US" altLang="zh-CN" sz="1600" b="1">
                          <a:solidFill>
                            <a:srgbClr val="0000FF"/>
                          </a:solidFill>
                          <a:effectLst/>
                          <a:latin typeface="Times New Roman" panose="02020603050405020304" pitchFamily="18" charset="0"/>
                          <a:cs typeface="Times New Roman" panose="02020603050405020304" pitchFamily="18" charset="0"/>
                        </a:rPr>
                        <a:t>1.</a:t>
                      </a:r>
                      <a:r>
                        <a:rPr lang="zh-CN" altLang="en-US" sz="1600" b="1" dirty="0">
                          <a:solidFill>
                            <a:srgbClr val="0000FF"/>
                          </a:solidFill>
                          <a:effectLst/>
                          <a:latin typeface="Times New Roman" panose="02020603050405020304" pitchFamily="18" charset="0"/>
                          <a:cs typeface="Times New Roman" panose="02020603050405020304" pitchFamily="18" charset="0"/>
                        </a:rPr>
                        <a:t>地球系统的能量</a:t>
                      </a:r>
                      <a:endParaRPr lang="zh-CN" altLang="en-US" sz="1600" b="1" dirty="0">
                        <a:solidFill>
                          <a:srgbClr val="0000FF"/>
                        </a:solidFill>
                        <a:effectLst/>
                        <a:latin typeface="Times New Roman" panose="02020603050405020304" pitchFamily="18" charset="0"/>
                        <a:cs typeface="Times New Roman" panose="02020603050405020304" pitchFamily="18" charset="0"/>
                      </a:endParaRPr>
                    </a:p>
                    <a:p>
                      <a:pPr marL="0" lvl="0" indent="266700" eaLnBrk="0" hangingPunct="0">
                        <a:spcBef>
                          <a:spcPct val="0"/>
                        </a:spcBef>
                        <a:buClrTx/>
                        <a:buSzPct val="100000"/>
                        <a:buNone/>
                      </a:pPr>
                      <a:r>
                        <a:rPr lang="en-US" altLang="zh-CN" sz="1600" b="1">
                          <a:solidFill>
                            <a:srgbClr val="0000FF"/>
                          </a:solidFill>
                          <a:effectLst/>
                          <a:latin typeface="Times New Roman" panose="02020603050405020304" pitchFamily="18" charset="0"/>
                          <a:cs typeface="Times New Roman" panose="02020603050405020304" pitchFamily="18" charset="0"/>
                        </a:rPr>
                        <a:t>2.</a:t>
                      </a:r>
                      <a:r>
                        <a:rPr lang="zh-CN" altLang="en-US" sz="1600" b="1" dirty="0">
                          <a:solidFill>
                            <a:srgbClr val="0000FF"/>
                          </a:solidFill>
                          <a:effectLst/>
                          <a:latin typeface="Times New Roman" panose="02020603050405020304" pitchFamily="18" charset="0"/>
                          <a:cs typeface="Times New Roman" panose="02020603050405020304" pitchFamily="18" charset="0"/>
                        </a:rPr>
                        <a:t>地球化学循环</a:t>
                      </a:r>
                      <a:endParaRPr lang="zh-CN" altLang="en-US" sz="1600" b="1" dirty="0">
                        <a:solidFill>
                          <a:srgbClr val="0000FF"/>
                        </a:solidFill>
                        <a:effectLst/>
                        <a:latin typeface="Times New Roman" panose="02020603050405020304" pitchFamily="18" charset="0"/>
                        <a:cs typeface="Times New Roman" panose="02020603050405020304" pitchFamily="18" charset="0"/>
                      </a:endParaRPr>
                    </a:p>
                    <a:p>
                      <a:pPr marL="0" lvl="0" indent="266700" eaLnBrk="0" hangingPunct="0">
                        <a:spcBef>
                          <a:spcPct val="0"/>
                        </a:spcBef>
                        <a:buClrTx/>
                        <a:buSzPct val="100000"/>
                        <a:buNone/>
                      </a:pPr>
                      <a:r>
                        <a:rPr lang="en-US" altLang="zh-CN" sz="1600" b="1">
                          <a:solidFill>
                            <a:srgbClr val="0000FF"/>
                          </a:solidFill>
                          <a:effectLst/>
                          <a:latin typeface="Times New Roman" panose="02020603050405020304" pitchFamily="18" charset="0"/>
                          <a:cs typeface="Times New Roman" panose="02020603050405020304" pitchFamily="18" charset="0"/>
                        </a:rPr>
                        <a:t>3.</a:t>
                      </a:r>
                      <a:r>
                        <a:rPr lang="zh-CN" altLang="en-US" sz="1600" b="1" dirty="0">
                          <a:solidFill>
                            <a:srgbClr val="0000FF"/>
                          </a:solidFill>
                          <a:effectLst/>
                          <a:latin typeface="Times New Roman" panose="02020603050405020304" pitchFamily="18" charset="0"/>
                          <a:cs typeface="Times New Roman" panose="02020603050405020304" pitchFamily="18" charset="0"/>
                        </a:rPr>
                        <a:t>地球系统的起源和演变</a:t>
                      </a:r>
                      <a:endParaRPr lang="zh-CN" altLang="en-US" sz="1600" b="1" dirty="0">
                        <a:solidFill>
                          <a:srgbClr val="0000FF"/>
                        </a:solidFill>
                        <a:effectLst/>
                        <a:latin typeface="Times New Roman" panose="02020603050405020304" pitchFamily="18" charset="0"/>
                        <a:cs typeface="Times New Roman" panose="02020603050405020304" pitchFamily="18" charset="0"/>
                      </a:endParaRPr>
                    </a:p>
                    <a:p>
                      <a:pPr marL="0" lvl="0" indent="266700" eaLnBrk="0" hangingPunct="0">
                        <a:spcBef>
                          <a:spcPct val="0"/>
                        </a:spcBef>
                        <a:buClrTx/>
                        <a:buSzPct val="100000"/>
                        <a:buNone/>
                      </a:pPr>
                      <a:r>
                        <a:rPr lang="en-US" altLang="zh-CN" sz="1600" b="1">
                          <a:solidFill>
                            <a:srgbClr val="0000FF"/>
                          </a:solidFill>
                          <a:effectLst/>
                          <a:latin typeface="Times New Roman" panose="02020603050405020304" pitchFamily="18" charset="0"/>
                          <a:cs typeface="Times New Roman" panose="02020603050405020304" pitchFamily="18" charset="0"/>
                        </a:rPr>
                        <a:t>4.</a:t>
                      </a:r>
                      <a:r>
                        <a:rPr lang="zh-CN" altLang="en-US" sz="1600" b="1" dirty="0">
                          <a:solidFill>
                            <a:srgbClr val="0000FF"/>
                          </a:solidFill>
                          <a:effectLst/>
                          <a:latin typeface="Times New Roman" panose="02020603050405020304" pitchFamily="18" charset="0"/>
                          <a:cs typeface="Times New Roman" panose="02020603050405020304" pitchFamily="18" charset="0"/>
                        </a:rPr>
                        <a:t>宇宙的起源和演变</a:t>
                      </a:r>
                      <a:endParaRPr lang="zh-CN" altLang="en-US"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tx2"/>
                    </a:solidFill>
                  </a:tcPr>
                </a:tc>
              </a:tr>
            </a:tbl>
          </a:graphicData>
        </a:graphic>
      </p:graphicFrame>
      <p:sp>
        <p:nvSpPr>
          <p:cNvPr id="17425" name="矩形 122898"/>
          <p:cNvSpPr/>
          <p:nvPr/>
        </p:nvSpPr>
        <p:spPr>
          <a:xfrm>
            <a:off x="896938" y="2492375"/>
            <a:ext cx="2330450" cy="825500"/>
          </a:xfrm>
          <a:prstGeom prst="rect">
            <a:avLst/>
          </a:prstGeom>
          <a:solidFill>
            <a:srgbClr val="FFFF99"/>
          </a:solidFill>
          <a:ln w="9525">
            <a:noFill/>
          </a:ln>
        </p:spPr>
        <p:txBody>
          <a:bodyPr anchor="t">
            <a:spAutoFit/>
          </a:bodyPr>
          <a:p>
            <a:r>
              <a:rPr lang="zh-CN" altLang="en-US" sz="1600" dirty="0">
                <a:solidFill>
                  <a:srgbClr val="0000FF"/>
                </a:solidFill>
                <a:latin typeface="Verdana" panose="020B0604030504040204" pitchFamily="34" charset="0"/>
                <a:ea typeface="宋体" panose="02010600030101010101" pitchFamily="2" charset="-122"/>
              </a:rPr>
              <a:t>培养对地球与空间的事物及变化的观察、描述和解释能力</a:t>
            </a:r>
            <a:endParaRPr lang="zh-CN" altLang="en-US" sz="1600" dirty="0">
              <a:solidFill>
                <a:srgbClr val="0000FF"/>
              </a:solidFill>
              <a:latin typeface="Verdana" panose="020B0604030504040204" pitchFamily="34" charset="0"/>
              <a:ea typeface="宋体" panose="02010600030101010101" pitchFamily="2" charset="-122"/>
            </a:endParaRPr>
          </a:p>
        </p:txBody>
      </p:sp>
      <p:sp>
        <p:nvSpPr>
          <p:cNvPr id="17426" name="矩形 122899"/>
          <p:cNvSpPr/>
          <p:nvPr/>
        </p:nvSpPr>
        <p:spPr>
          <a:xfrm>
            <a:off x="3698875" y="2492375"/>
            <a:ext cx="2305050" cy="825500"/>
          </a:xfrm>
          <a:prstGeom prst="rect">
            <a:avLst/>
          </a:prstGeom>
          <a:solidFill>
            <a:srgbClr val="FFFF99"/>
          </a:solidFill>
          <a:ln w="9525">
            <a:noFill/>
          </a:ln>
        </p:spPr>
        <p:txBody>
          <a:bodyPr anchor="t">
            <a:spAutoFit/>
          </a:bodyPr>
          <a:p>
            <a:r>
              <a:rPr lang="zh-CN" altLang="en-US" sz="1600" dirty="0">
                <a:solidFill>
                  <a:srgbClr val="0000FF"/>
                </a:solidFill>
                <a:latin typeface="Verdana" panose="020B0604030504040204" pitchFamily="34" charset="0"/>
                <a:ea typeface="宋体" panose="02010600030101010101" pitchFamily="2" charset="-122"/>
              </a:rPr>
              <a:t>理解地球系统与整体的概念、使用证据与模型来解释和推理</a:t>
            </a:r>
            <a:endParaRPr lang="zh-CN" altLang="en-US" sz="1600" dirty="0">
              <a:solidFill>
                <a:srgbClr val="0000FF"/>
              </a:solidFill>
              <a:latin typeface="Verdana" panose="020B0604030504040204" pitchFamily="34" charset="0"/>
              <a:ea typeface="宋体" panose="02010600030101010101" pitchFamily="2" charset="-122"/>
            </a:endParaRPr>
          </a:p>
        </p:txBody>
      </p:sp>
      <p:sp>
        <p:nvSpPr>
          <p:cNvPr id="17427" name="矩形 122900"/>
          <p:cNvSpPr/>
          <p:nvPr/>
        </p:nvSpPr>
        <p:spPr>
          <a:xfrm>
            <a:off x="6407150" y="2493963"/>
            <a:ext cx="2305050" cy="825500"/>
          </a:xfrm>
          <a:prstGeom prst="rect">
            <a:avLst/>
          </a:prstGeom>
          <a:solidFill>
            <a:srgbClr val="FFFF99"/>
          </a:solidFill>
          <a:ln w="9525">
            <a:noFill/>
          </a:ln>
        </p:spPr>
        <p:txBody>
          <a:bodyPr anchor="t">
            <a:spAutoFit/>
          </a:bodyPr>
          <a:p>
            <a:r>
              <a:rPr lang="zh-CN" altLang="en-US" sz="1600" dirty="0">
                <a:solidFill>
                  <a:srgbClr val="0000FF"/>
                </a:solidFill>
                <a:latin typeface="Verdana" panose="020B0604030504040204" pitchFamily="34" charset="0"/>
                <a:ea typeface="宋体" panose="02010600030101010101" pitchFamily="2" charset="-122"/>
              </a:rPr>
              <a:t>理解地球系统与整体的概念、使用证据与模型来解释和推理</a:t>
            </a:r>
            <a:endParaRPr lang="zh-CN" altLang="en-US" sz="1600" dirty="0">
              <a:solidFill>
                <a:srgbClr val="0000FF"/>
              </a:solidFill>
              <a:latin typeface="Verdana" panose="020B0604030504040204" pitchFamily="34" charset="0"/>
              <a:ea typeface="宋体" panose="02010600030101010101" pitchFamily="2" charset="-122"/>
            </a:endParaRPr>
          </a:p>
        </p:txBody>
      </p:sp>
      <p:sp>
        <p:nvSpPr>
          <p:cNvPr id="17428" name="直接连接符 122901"/>
          <p:cNvSpPr/>
          <p:nvPr/>
        </p:nvSpPr>
        <p:spPr>
          <a:xfrm>
            <a:off x="1908175" y="3357563"/>
            <a:ext cx="0" cy="360362"/>
          </a:xfrm>
          <a:prstGeom prst="line">
            <a:avLst/>
          </a:prstGeom>
          <a:ln w="9525" cap="flat" cmpd="sng">
            <a:solidFill>
              <a:schemeClr val="tx1"/>
            </a:solidFill>
            <a:prstDash val="solid"/>
            <a:round/>
            <a:headEnd type="none" w="med" len="med"/>
            <a:tailEnd type="triangle" w="med" len="med"/>
          </a:ln>
        </p:spPr>
      </p:sp>
      <p:sp>
        <p:nvSpPr>
          <p:cNvPr id="17429" name="直接连接符 122902"/>
          <p:cNvSpPr/>
          <p:nvPr/>
        </p:nvSpPr>
        <p:spPr>
          <a:xfrm>
            <a:off x="4716463" y="3357563"/>
            <a:ext cx="0" cy="360362"/>
          </a:xfrm>
          <a:prstGeom prst="line">
            <a:avLst/>
          </a:prstGeom>
          <a:ln w="9525" cap="flat" cmpd="sng">
            <a:solidFill>
              <a:schemeClr val="tx1"/>
            </a:solidFill>
            <a:prstDash val="solid"/>
            <a:round/>
            <a:headEnd type="none" w="med" len="med"/>
            <a:tailEnd type="triangle" w="med" len="med"/>
          </a:ln>
        </p:spPr>
      </p:sp>
      <p:sp>
        <p:nvSpPr>
          <p:cNvPr id="17430" name="直接连接符 122903"/>
          <p:cNvSpPr/>
          <p:nvPr/>
        </p:nvSpPr>
        <p:spPr>
          <a:xfrm>
            <a:off x="7451725" y="3357563"/>
            <a:ext cx="0" cy="360362"/>
          </a:xfrm>
          <a:prstGeom prst="line">
            <a:avLst/>
          </a:prstGeom>
          <a:ln w="9525" cap="flat" cmpd="sng">
            <a:solidFill>
              <a:schemeClr val="tx1"/>
            </a:solidFill>
            <a:prstDash val="solid"/>
            <a:round/>
            <a:headEnd type="none" w="med" len="med"/>
            <a:tailEnd type="triangle" w="med" len="med"/>
          </a:ln>
        </p:spPr>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408305" y="575310"/>
            <a:ext cx="8591550" cy="1630045"/>
          </a:xfrm>
          <a:prstGeom prst="rect">
            <a:avLst/>
          </a:prstGeom>
          <a:noFill/>
        </p:spPr>
        <p:txBody>
          <a:bodyPr wrap="square" rtlCol="0" anchor="t">
            <a:spAutoFit/>
          </a:bodyPr>
          <a:p>
            <a:r>
              <a:rPr lang="zh-CN" altLang="en-US" sz="2800">
                <a:solidFill>
                  <a:schemeClr val="tx2"/>
                </a:solidFill>
                <a:sym typeface="+mn-ea"/>
              </a:rPr>
              <a:t>2011年：</a:t>
            </a:r>
            <a:r>
              <a:rPr lang="zh-CN" altLang="en-US" sz="2400">
                <a:solidFill>
                  <a:schemeClr val="tx2"/>
                </a:solidFill>
                <a:sym typeface="+mn-ea"/>
              </a:rPr>
              <a:t>《新一代科学课程标准》</a:t>
            </a:r>
            <a:endParaRPr lang="zh-CN" altLang="en-US" sz="2400">
              <a:solidFill>
                <a:schemeClr val="tx2"/>
              </a:solidFill>
              <a:sym typeface="+mn-ea"/>
            </a:endParaRPr>
          </a:p>
          <a:p>
            <a:r>
              <a:rPr lang="zh-CN" altLang="en-US" sz="2400">
                <a:solidFill>
                  <a:schemeClr val="tx2"/>
                </a:solidFill>
                <a:sym typeface="+mn-ea"/>
              </a:rPr>
              <a:t>                《K-12科学教育框</a:t>
            </a:r>
            <a:r>
              <a:rPr lang="en-US" altLang="zh-CN" sz="2400">
                <a:solidFill>
                  <a:schemeClr val="tx2"/>
                </a:solidFill>
                <a:sym typeface="+mn-ea"/>
              </a:rPr>
              <a:t>架：</a:t>
            </a:r>
            <a:endParaRPr lang="en-US" altLang="zh-CN" sz="2400">
              <a:solidFill>
                <a:schemeClr val="tx2"/>
              </a:solidFill>
              <a:sym typeface="+mn-ea"/>
            </a:endParaRPr>
          </a:p>
          <a:p>
            <a:r>
              <a:rPr lang="en-US" altLang="zh-CN" sz="2400">
                <a:solidFill>
                  <a:schemeClr val="tx2"/>
                </a:solidFill>
                <a:sym typeface="+mn-ea"/>
              </a:rPr>
              <a:t>                           实践、 跨学科概念、学科核心概念</a:t>
            </a:r>
            <a:r>
              <a:rPr lang="zh-CN" altLang="en-US" sz="2400">
                <a:solidFill>
                  <a:schemeClr val="tx2"/>
                </a:solidFill>
                <a:sym typeface="+mn-ea"/>
              </a:rPr>
              <a:t>》  </a:t>
            </a:r>
            <a:endParaRPr lang="en-US" altLang="zh-CN" sz="2400">
              <a:solidFill>
                <a:schemeClr val="tx2"/>
              </a:solidFill>
            </a:endParaRPr>
          </a:p>
          <a:p>
            <a:pPr marL="0" indent="0">
              <a:buNone/>
            </a:pPr>
            <a:endParaRPr lang="en-US" altLang="zh-CN" sz="2400">
              <a:solidFill>
                <a:schemeClr val="tx2"/>
              </a:solidFill>
            </a:endParaRPr>
          </a:p>
        </p:txBody>
      </p:sp>
      <p:sp>
        <p:nvSpPr>
          <p:cNvPr id="4" name="文本框 3"/>
          <p:cNvSpPr txBox="1"/>
          <p:nvPr/>
        </p:nvSpPr>
        <p:spPr>
          <a:xfrm>
            <a:off x="2199640" y="2301240"/>
            <a:ext cx="3336290" cy="1322070"/>
          </a:xfrm>
          <a:prstGeom prst="rect">
            <a:avLst/>
          </a:prstGeom>
          <a:noFill/>
          <a:ln>
            <a:noFill/>
          </a:ln>
        </p:spPr>
        <p:txBody>
          <a:bodyPr wrap="square" rtlCol="0" anchor="t">
            <a:spAutoFit/>
          </a:bodyPr>
          <a:p>
            <a:r>
              <a:rPr lang="zh-CN" altLang="en-US" sz="2000">
                <a:ln>
                  <a:solidFill>
                    <a:srgbClr val="FFFF00"/>
                  </a:solidFill>
                </a:ln>
                <a:solidFill>
                  <a:schemeClr val="tx2"/>
                </a:solidFill>
                <a:sym typeface="+mn-ea"/>
              </a:rPr>
              <a:t>物</a:t>
            </a:r>
            <a:r>
              <a:rPr lang="en-US" altLang="zh-CN" sz="2000">
                <a:ln>
                  <a:solidFill>
                    <a:srgbClr val="FFFF00"/>
                  </a:solidFill>
                </a:ln>
                <a:solidFill>
                  <a:schemeClr val="tx2"/>
                </a:solidFill>
                <a:sym typeface="+mn-ea"/>
              </a:rPr>
              <a:t>质</a:t>
            </a:r>
            <a:r>
              <a:rPr lang="zh-CN" altLang="en-US" sz="2000">
                <a:ln>
                  <a:solidFill>
                    <a:srgbClr val="FFFF00"/>
                  </a:solidFill>
                </a:ln>
                <a:solidFill>
                  <a:schemeClr val="tx2"/>
                </a:solidFill>
                <a:sym typeface="+mn-ea"/>
              </a:rPr>
              <a:t>科学领域</a:t>
            </a:r>
            <a:endParaRPr lang="zh-CN" altLang="en-US" sz="2000">
              <a:ln>
                <a:solidFill>
                  <a:srgbClr val="FFFF00"/>
                </a:solidFill>
              </a:ln>
              <a:solidFill>
                <a:schemeClr val="tx2"/>
              </a:solidFill>
              <a:sym typeface="+mn-ea"/>
            </a:endParaRPr>
          </a:p>
          <a:p>
            <a:r>
              <a:rPr lang="zh-CN" altLang="en-US" sz="2000">
                <a:ln>
                  <a:solidFill>
                    <a:srgbClr val="FFFF00"/>
                  </a:solidFill>
                </a:ln>
                <a:solidFill>
                  <a:schemeClr val="tx2"/>
                </a:solidFill>
                <a:sym typeface="+mn-ea"/>
              </a:rPr>
              <a:t>生命科学领域</a:t>
            </a:r>
            <a:endParaRPr lang="zh-CN" altLang="en-US" sz="2000">
              <a:ln>
                <a:solidFill>
                  <a:srgbClr val="FFFF00"/>
                </a:solidFill>
              </a:ln>
              <a:solidFill>
                <a:schemeClr val="tx2"/>
              </a:solidFill>
              <a:sym typeface="+mn-ea"/>
            </a:endParaRPr>
          </a:p>
          <a:p>
            <a:r>
              <a:rPr lang="zh-CN" altLang="en-US" sz="2000">
                <a:ln>
                  <a:solidFill>
                    <a:srgbClr val="FFFF00"/>
                  </a:solidFill>
                </a:ln>
                <a:solidFill>
                  <a:schemeClr val="tx2"/>
                </a:solidFill>
                <a:sym typeface="+mn-ea"/>
              </a:rPr>
              <a:t>地球与空间科学</a:t>
            </a:r>
            <a:endParaRPr lang="zh-CN" altLang="en-US" sz="2000">
              <a:ln>
                <a:solidFill>
                  <a:srgbClr val="FFFF00"/>
                </a:solidFill>
              </a:ln>
              <a:solidFill>
                <a:schemeClr val="tx2"/>
              </a:solidFill>
              <a:sym typeface="+mn-ea"/>
            </a:endParaRPr>
          </a:p>
          <a:p>
            <a:r>
              <a:rPr lang="en-US" altLang="zh-CN" sz="2000">
                <a:ln>
                  <a:solidFill>
                    <a:srgbClr val="FFFF00"/>
                  </a:solidFill>
                </a:ln>
                <a:solidFill>
                  <a:schemeClr val="tx2"/>
                </a:solidFill>
                <a:sym typeface="+mn-ea"/>
              </a:rPr>
              <a:t>工程、技术和科学应用</a:t>
            </a:r>
            <a:endParaRPr lang="en-US" altLang="zh-CN" sz="2000">
              <a:ln>
                <a:solidFill>
                  <a:srgbClr val="FFFF00"/>
                </a:solidFill>
              </a:ln>
              <a:solidFill>
                <a:schemeClr val="tx2"/>
              </a:solidFill>
              <a:sym typeface="+mn-ea"/>
            </a:endParaRPr>
          </a:p>
        </p:txBody>
      </p:sp>
      <p:sp>
        <p:nvSpPr>
          <p:cNvPr id="6" name="文本框 5"/>
          <p:cNvSpPr txBox="1"/>
          <p:nvPr/>
        </p:nvSpPr>
        <p:spPr>
          <a:xfrm>
            <a:off x="2331085" y="4139565"/>
            <a:ext cx="1714500" cy="1322070"/>
          </a:xfrm>
          <a:prstGeom prst="rect">
            <a:avLst/>
          </a:prstGeom>
          <a:noFill/>
        </p:spPr>
        <p:txBody>
          <a:bodyPr wrap="none" rtlCol="0">
            <a:spAutoFit/>
          </a:bodyPr>
          <a:p>
            <a:pPr algn="l"/>
            <a:r>
              <a:rPr lang="en-US" altLang="zh-CN" sz="2000">
                <a:solidFill>
                  <a:srgbClr val="FFFF00"/>
                </a:solidFill>
                <a:sym typeface="+mn-ea"/>
              </a:rPr>
              <a:t>科学实践</a:t>
            </a:r>
            <a:endParaRPr lang="en-US" altLang="zh-CN" sz="2000">
              <a:solidFill>
                <a:srgbClr val="FFFF00"/>
              </a:solidFill>
              <a:sym typeface="+mn-ea"/>
            </a:endParaRPr>
          </a:p>
          <a:p>
            <a:pPr algn="l"/>
            <a:r>
              <a:rPr lang="en-US" altLang="zh-CN" sz="2000">
                <a:solidFill>
                  <a:srgbClr val="FFFF00"/>
                </a:solidFill>
                <a:sym typeface="+mn-ea"/>
              </a:rPr>
              <a:t>跨学科概念</a:t>
            </a:r>
            <a:endParaRPr lang="en-US" altLang="zh-CN" sz="2000">
              <a:solidFill>
                <a:srgbClr val="FFFF00"/>
              </a:solidFill>
              <a:sym typeface="+mn-ea"/>
            </a:endParaRPr>
          </a:p>
          <a:p>
            <a:pPr algn="l"/>
            <a:r>
              <a:rPr lang="en-US" altLang="zh-CN" sz="2000">
                <a:solidFill>
                  <a:srgbClr val="FFFF00"/>
                </a:solidFill>
                <a:sym typeface="+mn-ea"/>
              </a:rPr>
              <a:t>学科</a:t>
            </a:r>
            <a:r>
              <a:rPr lang="zh-CN" altLang="en-US" sz="2000">
                <a:solidFill>
                  <a:srgbClr val="FFFF00"/>
                </a:solidFill>
                <a:sym typeface="+mn-ea"/>
              </a:rPr>
              <a:t>核心</a:t>
            </a:r>
            <a:r>
              <a:rPr lang="en-US" altLang="zh-CN" sz="2000">
                <a:solidFill>
                  <a:srgbClr val="FFFF00"/>
                </a:solidFill>
                <a:sym typeface="+mn-ea"/>
              </a:rPr>
              <a:t>概念</a:t>
            </a:r>
            <a:endParaRPr lang="en-US" altLang="zh-CN" sz="2000">
              <a:solidFill>
                <a:srgbClr val="FFFF00"/>
              </a:solidFill>
              <a:sym typeface="+mn-ea"/>
            </a:endParaRPr>
          </a:p>
          <a:p>
            <a:pPr algn="l"/>
            <a:r>
              <a:rPr lang="en-US" altLang="zh-CN" sz="2000">
                <a:solidFill>
                  <a:srgbClr val="FFFF00"/>
                </a:solidFill>
                <a:sym typeface="+mn-ea"/>
              </a:rPr>
              <a:t>学习进阶</a:t>
            </a:r>
            <a:endParaRPr lang="en-US" altLang="zh-CN" sz="2000">
              <a:solidFill>
                <a:srgbClr val="FFFF00"/>
              </a:solidFill>
              <a:sym typeface="+mn-ea"/>
            </a:endParaRPr>
          </a:p>
        </p:txBody>
      </p:sp>
      <p:sp>
        <p:nvSpPr>
          <p:cNvPr id="7" name="文本框 6"/>
          <p:cNvSpPr txBox="1"/>
          <p:nvPr/>
        </p:nvSpPr>
        <p:spPr>
          <a:xfrm>
            <a:off x="352425" y="2716530"/>
            <a:ext cx="1847215" cy="368300"/>
          </a:xfrm>
          <a:prstGeom prst="rect">
            <a:avLst/>
          </a:prstGeom>
          <a:noFill/>
        </p:spPr>
        <p:txBody>
          <a:bodyPr wrap="square" rtlCol="0">
            <a:spAutoFit/>
          </a:bodyPr>
          <a:p>
            <a:r>
              <a:rPr lang="en-US" altLang="zh-CN">
                <a:ln>
                  <a:solidFill>
                    <a:srgbClr val="FFFF00"/>
                  </a:solidFill>
                </a:ln>
              </a:rPr>
              <a:t>四个内容模块</a:t>
            </a:r>
            <a:endParaRPr lang="en-US" altLang="zh-CN">
              <a:ln>
                <a:solidFill>
                  <a:srgbClr val="FFFF00"/>
                </a:solidFill>
              </a:ln>
            </a:endParaRPr>
          </a:p>
        </p:txBody>
      </p:sp>
      <p:sp>
        <p:nvSpPr>
          <p:cNvPr id="8" name="文本框 7"/>
          <p:cNvSpPr txBox="1"/>
          <p:nvPr/>
        </p:nvSpPr>
        <p:spPr>
          <a:xfrm>
            <a:off x="857885" y="4452620"/>
            <a:ext cx="984250" cy="460375"/>
          </a:xfrm>
          <a:prstGeom prst="rect">
            <a:avLst/>
          </a:prstGeom>
          <a:noFill/>
        </p:spPr>
        <p:txBody>
          <a:bodyPr wrap="square" rtlCol="0">
            <a:spAutoFit/>
          </a:bodyPr>
          <a:p>
            <a:r>
              <a:rPr lang="en-US" altLang="zh-CN" sz="2400">
                <a:solidFill>
                  <a:srgbClr val="FFFF00"/>
                </a:solidFill>
              </a:rPr>
              <a:t>特点 </a:t>
            </a:r>
            <a:endParaRPr lang="en-US" altLang="zh-CN" sz="2400">
              <a:solidFill>
                <a:srgbClr val="FFFF00"/>
              </a:solidFill>
            </a:endParaRPr>
          </a:p>
        </p:txBody>
      </p:sp>
      <p:sp>
        <p:nvSpPr>
          <p:cNvPr id="5" name="左大括号 4"/>
          <p:cNvSpPr/>
          <p:nvPr/>
        </p:nvSpPr>
        <p:spPr>
          <a:xfrm>
            <a:off x="2015490" y="2415540"/>
            <a:ext cx="128905" cy="970280"/>
          </a:xfrm>
          <a:prstGeom prst="leftBrace">
            <a:avLst/>
          </a:prstGeom>
          <a:ln>
            <a:solidFill>
              <a:srgbClr val="FFFF00"/>
            </a:solidFill>
          </a:ln>
          <a:extLst>
            <a:ext uri="{909E8E84-426E-40DD-AFC4-6F175D3DCCD1}">
              <a14:hiddenFill xmlns:a14="http://schemas.microsoft.com/office/drawing/2010/main">
                <a:solidFill>
                  <a:srgbClr val="FFFF00"/>
                </a:solidFill>
              </a14:hiddenFill>
            </a:ext>
          </a:extLst>
        </p:spPr>
        <p:style>
          <a:lnRef idx="3">
            <a:schemeClr val="accent2"/>
          </a:lnRef>
          <a:fillRef idx="0">
            <a:schemeClr val="accent2"/>
          </a:fillRef>
          <a:effectRef idx="2">
            <a:schemeClr val="accent2"/>
          </a:effectRef>
          <a:fontRef idx="minor">
            <a:schemeClr val="tx1"/>
          </a:fontRef>
        </p:style>
        <p:txBody>
          <a:bodyPr rtlCol="0" anchor="ctr"/>
          <a:p>
            <a:pPr algn="ctr"/>
            <a:endParaRPr lang="zh-CN" altLang="en-US"/>
          </a:p>
        </p:txBody>
      </p:sp>
      <p:sp>
        <p:nvSpPr>
          <p:cNvPr id="9" name="左大括号 8"/>
          <p:cNvSpPr/>
          <p:nvPr/>
        </p:nvSpPr>
        <p:spPr>
          <a:xfrm>
            <a:off x="2070735" y="4253865"/>
            <a:ext cx="128905" cy="970280"/>
          </a:xfrm>
          <a:prstGeom prst="leftBrace">
            <a:avLst/>
          </a:prstGeom>
          <a:ln>
            <a:solidFill>
              <a:srgbClr val="FFFF00"/>
            </a:solidFill>
          </a:ln>
          <a:extLst>
            <a:ext uri="{909E8E84-426E-40DD-AFC4-6F175D3DCCD1}">
              <a14:hiddenFill xmlns:a14="http://schemas.microsoft.com/office/drawing/2010/main">
                <a:solidFill>
                  <a:srgbClr val="FFFF00"/>
                </a:solidFill>
              </a14:hiddenFill>
            </a:ext>
          </a:extLst>
        </p:spPr>
        <p:style>
          <a:lnRef idx="3">
            <a:schemeClr val="accent2"/>
          </a:lnRef>
          <a:fillRef idx="0">
            <a:schemeClr val="accent2"/>
          </a:fillRef>
          <a:effectRef idx="2">
            <a:schemeClr val="accent2"/>
          </a:effectRef>
          <a:fontRef idx="minor">
            <a:schemeClr val="tx1"/>
          </a:fontRef>
        </p:style>
        <p:txBody>
          <a:bodyPr rtlCol="0" anchor="ctr"/>
          <a:p>
            <a:pPr algn="ctr"/>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264795" y="1225550"/>
            <a:ext cx="8411845" cy="5439410"/>
          </a:xfrm>
          <a:prstGeom prst="rect">
            <a:avLst/>
          </a:prstGeom>
        </p:spPr>
      </p:pic>
      <p:sp>
        <p:nvSpPr>
          <p:cNvPr id="4" name="文本框 3"/>
          <p:cNvSpPr txBox="1"/>
          <p:nvPr/>
        </p:nvSpPr>
        <p:spPr>
          <a:xfrm>
            <a:off x="533400" y="320675"/>
            <a:ext cx="5608320" cy="521970"/>
          </a:xfrm>
          <a:prstGeom prst="rect">
            <a:avLst/>
          </a:prstGeom>
          <a:noFill/>
        </p:spPr>
        <p:txBody>
          <a:bodyPr wrap="square" rtlCol="0">
            <a:spAutoFit/>
          </a:bodyPr>
          <a:p>
            <a:r>
              <a:rPr lang="en-US" altLang="zh-CN" sz="2800">
                <a:solidFill>
                  <a:srgbClr val="FFFF00"/>
                </a:solidFill>
              </a:rPr>
              <a:t>地球与空间科学的核心概念</a:t>
            </a:r>
            <a:r>
              <a:rPr lang="zh-CN" altLang="en-US" sz="2800">
                <a:solidFill>
                  <a:srgbClr val="FFFF00"/>
                </a:solidFill>
              </a:rPr>
              <a:t>：</a:t>
            </a:r>
            <a:endParaRPr lang="zh-CN" altLang="en-US" sz="2800">
              <a:solidFill>
                <a:srgbClr val="FFFF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434340" y="1438275"/>
            <a:ext cx="8532495" cy="3981450"/>
          </a:xfrm>
          <a:prstGeom prst="rect">
            <a:avLst/>
          </a:prstGeom>
        </p:spPr>
      </p:pic>
      <p:sp>
        <p:nvSpPr>
          <p:cNvPr id="4" name="文本框 3"/>
          <p:cNvSpPr txBox="1"/>
          <p:nvPr/>
        </p:nvSpPr>
        <p:spPr>
          <a:xfrm>
            <a:off x="695960" y="464185"/>
            <a:ext cx="7371080" cy="521970"/>
          </a:xfrm>
          <a:prstGeom prst="rect">
            <a:avLst/>
          </a:prstGeom>
          <a:noFill/>
        </p:spPr>
        <p:txBody>
          <a:bodyPr wrap="square" rtlCol="0">
            <a:spAutoFit/>
          </a:bodyPr>
          <a:p>
            <a:r>
              <a:rPr lang="zh-CN" altLang="en-US" sz="2800">
                <a:solidFill>
                  <a:srgbClr val="FFFF00"/>
                </a:solidFill>
              </a:rPr>
              <a:t>进阶</a:t>
            </a:r>
            <a:r>
              <a:rPr lang="zh-CN" altLang="en-US" sz="2800">
                <a:solidFill>
                  <a:srgbClr val="FFFF00"/>
                </a:solidFill>
                <a:sym typeface="+mn-ea"/>
              </a:rPr>
              <a:t>（</a:t>
            </a:r>
            <a:r>
              <a:rPr lang="en-US" altLang="zh-CN" sz="2800">
                <a:solidFill>
                  <a:srgbClr val="FFFF00"/>
                </a:solidFill>
                <a:sym typeface="+mn-ea"/>
              </a:rPr>
              <a:t>learning progress)</a:t>
            </a:r>
            <a:r>
              <a:rPr lang="zh-CN" altLang="en-US" sz="2800">
                <a:solidFill>
                  <a:srgbClr val="FFFF00"/>
                </a:solidFill>
              </a:rPr>
              <a:t>设计：</a:t>
            </a:r>
            <a:endParaRPr lang="en-US" altLang="zh-CN" sz="2800">
              <a:solidFill>
                <a:srgbClr val="FFFF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标题 129025"/>
          <p:cNvSpPr>
            <a:spLocks noGrp="1"/>
          </p:cNvSpPr>
          <p:nvPr>
            <p:ph type="title"/>
          </p:nvPr>
        </p:nvSpPr>
        <p:spPr>
          <a:xfrm>
            <a:off x="395605" y="474345"/>
            <a:ext cx="8568055" cy="1052830"/>
          </a:xfrm>
        </p:spPr>
        <p:txBody>
          <a:bodyPr anchor="ctr" anchorCtr="1"/>
          <a:p>
            <a:pPr algn="l"/>
            <a:r>
              <a:rPr sz="2800">
                <a:solidFill>
                  <a:srgbClr val="FFFF00"/>
                </a:solidFill>
                <a:sym typeface="+mn-ea"/>
              </a:rPr>
              <a:t>加拿大</a:t>
            </a:r>
            <a:r>
              <a:rPr lang="zh-CN" sz="2800">
                <a:solidFill>
                  <a:srgbClr val="FFFF00"/>
                </a:solidFill>
                <a:sym typeface="+mn-ea"/>
              </a:rPr>
              <a:t>：</a:t>
            </a:r>
            <a:br>
              <a:rPr lang="zh-CN" sz="2800">
                <a:solidFill>
                  <a:srgbClr val="FFFF00"/>
                </a:solidFill>
                <a:sym typeface="+mn-ea"/>
              </a:rPr>
            </a:br>
            <a:r>
              <a:rPr sz="2800">
                <a:solidFill>
                  <a:srgbClr val="FFFF00"/>
                </a:solidFill>
                <a:sym typeface="+mn-ea"/>
              </a:rPr>
              <a:t>1997年</a:t>
            </a:r>
            <a:r>
              <a:rPr lang="zh-CN" sz="2800">
                <a:solidFill>
                  <a:srgbClr val="FFFF00"/>
                </a:solidFill>
                <a:sym typeface="+mn-ea"/>
              </a:rPr>
              <a:t>第一次</a:t>
            </a:r>
            <a:r>
              <a:rPr sz="2800">
                <a:solidFill>
                  <a:srgbClr val="FFFF00"/>
                </a:solidFill>
                <a:sym typeface="+mn-ea"/>
              </a:rPr>
              <a:t>出台K-12年级国家科学教育纲要</a:t>
            </a:r>
            <a:br>
              <a:rPr sz="2800">
                <a:solidFill>
                  <a:srgbClr val="FFFF00"/>
                </a:solidFill>
                <a:sym typeface="+mn-ea"/>
              </a:rPr>
            </a:br>
            <a:endParaRPr lang="zh-CN" altLang="en-US" sz="2800" dirty="0">
              <a:solidFill>
                <a:srgbClr val="FFFF00"/>
              </a:solidFill>
              <a:effectLst/>
              <a:ea typeface="黑体" panose="02010609060101010101" pitchFamily="2" charset="-122"/>
              <a:sym typeface="+mn-ea"/>
            </a:endParaRPr>
          </a:p>
        </p:txBody>
      </p:sp>
      <p:sp>
        <p:nvSpPr>
          <p:cNvPr id="18434" name="矩形 129028"/>
          <p:cNvSpPr>
            <a:spLocks noChangeAspect="1"/>
          </p:cNvSpPr>
          <p:nvPr/>
        </p:nvSpPr>
        <p:spPr>
          <a:xfrm>
            <a:off x="250825" y="1412875"/>
            <a:ext cx="8675688" cy="4929188"/>
          </a:xfrm>
          <a:prstGeom prst="rect">
            <a:avLst/>
          </a:prstGeom>
          <a:noFill/>
          <a:ln w="9525">
            <a:noFill/>
          </a:ln>
        </p:spPr>
        <p:txBody>
          <a:bodyPr anchor="t"/>
          <a:p>
            <a:endParaRPr lang="zh-CN" altLang="en-US">
              <a:latin typeface="Verdana" panose="020B0604030504040204" pitchFamily="34" charset="0"/>
              <a:ea typeface="宋体" panose="02010600030101010101" pitchFamily="2" charset="-122"/>
            </a:endParaRPr>
          </a:p>
        </p:txBody>
      </p:sp>
      <p:sp>
        <p:nvSpPr>
          <p:cNvPr id="18435" name="文本框 129029"/>
          <p:cNvSpPr txBox="1"/>
          <p:nvPr/>
        </p:nvSpPr>
        <p:spPr>
          <a:xfrm>
            <a:off x="3325813" y="1527175"/>
            <a:ext cx="1893887" cy="434975"/>
          </a:xfrm>
          <a:prstGeom prst="rect">
            <a:avLst/>
          </a:prstGeom>
          <a:solidFill>
            <a:srgbClr val="FFFFFF"/>
          </a:solidFill>
          <a:ln w="9525" cap="flat" cmpd="sng">
            <a:solidFill>
              <a:schemeClr val="tx1"/>
            </a:solidFill>
            <a:prstDash val="solid"/>
            <a:miter/>
            <a:headEnd type="none" w="med" len="med"/>
            <a:tailEnd type="none" w="med" len="med"/>
          </a:ln>
        </p:spPr>
        <p:txBody>
          <a:bodyPr anchor="t"/>
          <a:p>
            <a:pPr algn="just"/>
            <a:r>
              <a:rPr lang="zh-CN" altLang="en-US" sz="2400" dirty="0">
                <a:solidFill>
                  <a:srgbClr val="0000FF"/>
                </a:solidFill>
                <a:latin typeface="Times New Roman" panose="02020603050405020304" pitchFamily="18" charset="0"/>
                <a:ea typeface="宋体" panose="02010600030101010101" pitchFamily="2" charset="-122"/>
              </a:rPr>
              <a:t>理念和基准 </a:t>
            </a:r>
            <a:endParaRPr lang="zh-CN" altLang="en-US" sz="4000" dirty="0">
              <a:solidFill>
                <a:srgbClr val="0000FF"/>
              </a:solidFill>
              <a:latin typeface="Verdana" panose="020B0604030504040204" pitchFamily="34" charset="0"/>
              <a:ea typeface="宋体" panose="02010600030101010101" pitchFamily="2" charset="-122"/>
            </a:endParaRPr>
          </a:p>
        </p:txBody>
      </p:sp>
      <p:sp>
        <p:nvSpPr>
          <p:cNvPr id="18436" name="文本框 129034"/>
          <p:cNvSpPr txBox="1"/>
          <p:nvPr/>
        </p:nvSpPr>
        <p:spPr>
          <a:xfrm>
            <a:off x="395288" y="3297238"/>
            <a:ext cx="1581150" cy="2138362"/>
          </a:xfrm>
          <a:prstGeom prst="rect">
            <a:avLst/>
          </a:prstGeom>
          <a:solidFill>
            <a:srgbClr val="FFFFFF"/>
          </a:solidFill>
          <a:ln w="9525" cap="flat" cmpd="sng">
            <a:solidFill>
              <a:schemeClr val="tx1"/>
            </a:solidFill>
            <a:prstDash val="solid"/>
            <a:miter/>
            <a:headEnd type="none" w="med" len="med"/>
            <a:tailEnd type="none" w="med" len="med"/>
          </a:ln>
        </p:spPr>
        <p:txBody>
          <a:bodyPr anchor="t"/>
          <a:p>
            <a:pPr algn="just"/>
            <a:r>
              <a:rPr lang="zh-CN" altLang="en-US" sz="1600" dirty="0">
                <a:solidFill>
                  <a:srgbClr val="0000FF"/>
                </a:solidFill>
                <a:latin typeface="Times New Roman" panose="02020603050405020304" pitchFamily="18" charset="0"/>
                <a:ea typeface="宋体" panose="02010600030101010101" pitchFamily="2" charset="-122"/>
              </a:rPr>
              <a:t>科学、技术与社会（</a:t>
            </a:r>
            <a:r>
              <a:rPr lang="en-US" altLang="zh-CN" sz="1600" dirty="0">
                <a:solidFill>
                  <a:srgbClr val="0000FF"/>
                </a:solidFill>
                <a:latin typeface="Times New Roman" panose="02020603050405020304" pitchFamily="18" charset="0"/>
                <a:ea typeface="宋体" panose="02010600030101010101" pitchFamily="2" charset="-122"/>
              </a:rPr>
              <a:t>STS</a:t>
            </a:r>
            <a:r>
              <a:rPr lang="zh-CN" altLang="en-US" sz="1600" dirty="0">
                <a:solidFill>
                  <a:srgbClr val="0000FF"/>
                </a:solidFill>
                <a:latin typeface="Times New Roman" panose="02020603050405020304" pitchFamily="18" charset="0"/>
                <a:ea typeface="宋体" panose="02010600030101010101" pitchFamily="2" charset="-122"/>
              </a:rPr>
              <a:t>）：</a:t>
            </a:r>
            <a:endParaRPr lang="zh-CN" altLang="en-US" sz="1600" dirty="0">
              <a:solidFill>
                <a:srgbClr val="0000FF"/>
              </a:solidFill>
              <a:latin typeface="Times New Roman" panose="02020603050405020304" pitchFamily="18" charset="0"/>
              <a:ea typeface="宋体" panose="02010600030101010101" pitchFamily="2" charset="-122"/>
            </a:endParaRPr>
          </a:p>
          <a:p>
            <a:pPr algn="just"/>
            <a:endParaRPr lang="zh-CN" altLang="en-US" sz="1600" dirty="0">
              <a:solidFill>
                <a:srgbClr val="0000FF"/>
              </a:solidFill>
              <a:latin typeface="Times New Roman" panose="02020603050405020304" pitchFamily="18" charset="0"/>
              <a:ea typeface="宋体" panose="02010600030101010101" pitchFamily="2" charset="-122"/>
            </a:endParaRPr>
          </a:p>
          <a:p>
            <a:pPr algn="just"/>
            <a:r>
              <a:rPr lang="zh-CN" altLang="en-US" sz="1600" dirty="0">
                <a:solidFill>
                  <a:srgbClr val="0000FF"/>
                </a:solidFill>
                <a:latin typeface="Times New Roman" panose="02020603050405020304" pitchFamily="18" charset="0"/>
                <a:ea typeface="宋体" panose="02010600030101010101" pitchFamily="2" charset="-122"/>
              </a:rPr>
              <a:t>科学的本质</a:t>
            </a:r>
            <a:endParaRPr lang="zh-CN" altLang="en-US" sz="16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1600" dirty="0">
                <a:solidFill>
                  <a:srgbClr val="0000FF"/>
                </a:solidFill>
                <a:latin typeface="Times New Roman" panose="02020603050405020304" pitchFamily="18" charset="0"/>
                <a:ea typeface="宋体" panose="02010600030101010101" pitchFamily="2" charset="-122"/>
              </a:rPr>
              <a:t>科学和技术</a:t>
            </a:r>
            <a:endParaRPr lang="zh-CN" altLang="en-US" sz="16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1600" dirty="0">
                <a:solidFill>
                  <a:srgbClr val="0000FF"/>
                </a:solidFill>
                <a:latin typeface="Times New Roman" panose="02020603050405020304" pitchFamily="18" charset="0"/>
                <a:ea typeface="宋体" panose="02010600030101010101" pitchFamily="2" charset="-122"/>
              </a:rPr>
              <a:t>科学技术的社会与环境背景</a:t>
            </a:r>
            <a:endParaRPr lang="zh-CN" altLang="en-US" sz="3200" dirty="0">
              <a:solidFill>
                <a:srgbClr val="0000FF"/>
              </a:solidFill>
              <a:latin typeface="Verdana" panose="020B0604030504040204" pitchFamily="34" charset="0"/>
              <a:ea typeface="宋体" panose="02010600030101010101" pitchFamily="2" charset="-122"/>
            </a:endParaRPr>
          </a:p>
        </p:txBody>
      </p:sp>
      <p:sp>
        <p:nvSpPr>
          <p:cNvPr id="18437" name="文本框 129035"/>
          <p:cNvSpPr txBox="1"/>
          <p:nvPr/>
        </p:nvSpPr>
        <p:spPr>
          <a:xfrm>
            <a:off x="2169795" y="3292475"/>
            <a:ext cx="2106295" cy="2157730"/>
          </a:xfrm>
          <a:prstGeom prst="rect">
            <a:avLst/>
          </a:prstGeom>
          <a:solidFill>
            <a:srgbClr val="DEC6C2"/>
          </a:solidFill>
          <a:ln w="9525" cap="flat" cmpd="sng">
            <a:solidFill>
              <a:schemeClr val="tx1"/>
            </a:solidFill>
            <a:prstDash val="solid"/>
            <a:miter/>
            <a:headEnd type="none" w="med" len="med"/>
            <a:tailEnd type="none" w="med" len="med"/>
          </a:ln>
        </p:spPr>
        <p:txBody>
          <a:bodyPr anchor="t"/>
          <a:p>
            <a:pPr algn="just"/>
            <a:r>
              <a:rPr lang="zh-CN" altLang="en-US" sz="2000" dirty="0">
                <a:solidFill>
                  <a:srgbClr val="0000FF"/>
                </a:solidFill>
                <a:latin typeface="Times New Roman" panose="02020603050405020304" pitchFamily="18" charset="0"/>
                <a:ea typeface="宋体" panose="02010600030101010101" pitchFamily="2" charset="-122"/>
              </a:rPr>
              <a:t>知识：</a:t>
            </a:r>
            <a:endParaRPr lang="zh-CN" altLang="en-US" sz="1600" dirty="0">
              <a:solidFill>
                <a:srgbClr val="0000FF"/>
              </a:solidFill>
              <a:latin typeface="Times New Roman" panose="02020603050405020304" pitchFamily="18" charset="0"/>
              <a:ea typeface="宋体" panose="02010600030101010101" pitchFamily="2" charset="-122"/>
            </a:endParaRPr>
          </a:p>
          <a:p>
            <a:pPr algn="just"/>
            <a:endParaRPr lang="zh-CN" altLang="en-US" sz="1600" dirty="0">
              <a:solidFill>
                <a:srgbClr val="0000FF"/>
              </a:solidFill>
              <a:latin typeface="Times New Roman" panose="02020603050405020304" pitchFamily="18" charset="0"/>
              <a:ea typeface="宋体" panose="02010600030101010101" pitchFamily="2" charset="-122"/>
            </a:endParaRPr>
          </a:p>
          <a:p>
            <a:pPr algn="just"/>
            <a:r>
              <a:rPr lang="zh-CN" altLang="en-US" sz="2000" dirty="0">
                <a:solidFill>
                  <a:srgbClr val="0000FF"/>
                </a:solidFill>
                <a:latin typeface="Times New Roman" panose="02020603050405020304" pitchFamily="18" charset="0"/>
                <a:ea typeface="宋体" panose="02010600030101010101" pitchFamily="2" charset="-122"/>
              </a:rPr>
              <a:t>生命科学</a:t>
            </a:r>
            <a:endParaRPr lang="zh-CN" altLang="en-US" sz="20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2000" dirty="0">
                <a:solidFill>
                  <a:srgbClr val="0000FF"/>
                </a:solidFill>
                <a:latin typeface="Times New Roman" panose="02020603050405020304" pitchFamily="18" charset="0"/>
                <a:ea typeface="宋体" panose="02010600030101010101" pitchFamily="2" charset="-122"/>
              </a:rPr>
              <a:t>物质和物理科学</a:t>
            </a:r>
            <a:endParaRPr lang="zh-CN" altLang="en-US" sz="20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2000" dirty="0">
                <a:solidFill>
                  <a:srgbClr val="FF3300"/>
                </a:solidFill>
                <a:latin typeface="Times New Roman" panose="02020603050405020304" pitchFamily="18" charset="0"/>
                <a:ea typeface="宋体" panose="02010600030101010101" pitchFamily="2" charset="-122"/>
              </a:rPr>
              <a:t>地球与空间科学</a:t>
            </a:r>
            <a:endParaRPr lang="zh-CN" altLang="en-US" sz="2000" dirty="0">
              <a:solidFill>
                <a:srgbClr val="FF3300"/>
              </a:solidFill>
              <a:latin typeface="Times New Roman" panose="02020603050405020304" pitchFamily="18" charset="0"/>
              <a:ea typeface="宋体" panose="02010600030101010101" pitchFamily="2" charset="-122"/>
            </a:endParaRPr>
          </a:p>
        </p:txBody>
      </p:sp>
      <p:sp>
        <p:nvSpPr>
          <p:cNvPr id="18438" name="文本框 129036"/>
          <p:cNvSpPr txBox="1"/>
          <p:nvPr/>
        </p:nvSpPr>
        <p:spPr>
          <a:xfrm>
            <a:off x="4572000" y="3284538"/>
            <a:ext cx="1495425" cy="2170112"/>
          </a:xfrm>
          <a:prstGeom prst="rect">
            <a:avLst/>
          </a:prstGeom>
          <a:solidFill>
            <a:srgbClr val="FFFFFF"/>
          </a:solidFill>
          <a:ln w="9525" cap="flat" cmpd="sng">
            <a:solidFill>
              <a:schemeClr val="tx1"/>
            </a:solidFill>
            <a:prstDash val="solid"/>
            <a:miter/>
            <a:headEnd type="none" w="med" len="med"/>
            <a:tailEnd type="none" w="med" len="med"/>
          </a:ln>
        </p:spPr>
        <p:txBody>
          <a:bodyPr anchor="t"/>
          <a:p>
            <a:pPr algn="just"/>
            <a:r>
              <a:rPr lang="zh-CN" altLang="en-US" sz="1600" dirty="0">
                <a:solidFill>
                  <a:srgbClr val="0000FF"/>
                </a:solidFill>
                <a:latin typeface="Times New Roman" panose="02020603050405020304" pitchFamily="18" charset="0"/>
                <a:ea typeface="宋体" panose="02010600030101010101" pitchFamily="2" charset="-122"/>
              </a:rPr>
              <a:t>技能：</a:t>
            </a:r>
            <a:endParaRPr lang="zh-CN" altLang="en-US" sz="1600" dirty="0">
              <a:solidFill>
                <a:srgbClr val="0000FF"/>
              </a:solidFill>
              <a:latin typeface="Times New Roman" panose="02020603050405020304" pitchFamily="18" charset="0"/>
              <a:ea typeface="宋体" panose="02010600030101010101" pitchFamily="2" charset="-122"/>
            </a:endParaRPr>
          </a:p>
          <a:p>
            <a:pPr algn="just"/>
            <a:endParaRPr lang="zh-CN" altLang="en-US" sz="1600" dirty="0">
              <a:solidFill>
                <a:srgbClr val="0000FF"/>
              </a:solidFill>
              <a:latin typeface="Times New Roman" panose="02020603050405020304" pitchFamily="18" charset="0"/>
              <a:ea typeface="宋体" panose="02010600030101010101" pitchFamily="2" charset="-122"/>
            </a:endParaRPr>
          </a:p>
          <a:p>
            <a:pPr algn="just"/>
            <a:r>
              <a:rPr lang="zh-CN" altLang="en-US" sz="1600" dirty="0">
                <a:solidFill>
                  <a:srgbClr val="0000FF"/>
                </a:solidFill>
                <a:latin typeface="Times New Roman" panose="02020603050405020304" pitchFamily="18" charset="0"/>
                <a:ea typeface="宋体" panose="02010600030101010101" pitchFamily="2" charset="-122"/>
              </a:rPr>
              <a:t>提问和计划</a:t>
            </a:r>
            <a:endParaRPr lang="zh-CN" altLang="en-US" sz="16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1600" dirty="0">
                <a:solidFill>
                  <a:srgbClr val="0000FF"/>
                </a:solidFill>
                <a:latin typeface="Times New Roman" panose="02020603050405020304" pitchFamily="18" charset="0"/>
                <a:ea typeface="宋体" panose="02010600030101010101" pitchFamily="2" charset="-122"/>
              </a:rPr>
              <a:t>操作和记录</a:t>
            </a:r>
            <a:endParaRPr lang="zh-CN" altLang="en-US" sz="16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1600" dirty="0">
                <a:solidFill>
                  <a:srgbClr val="0000FF"/>
                </a:solidFill>
                <a:latin typeface="Times New Roman" panose="02020603050405020304" pitchFamily="18" charset="0"/>
                <a:ea typeface="宋体" panose="02010600030101010101" pitchFamily="2" charset="-122"/>
              </a:rPr>
              <a:t>分析和解释</a:t>
            </a:r>
            <a:endParaRPr lang="zh-CN" altLang="en-US" sz="16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1600" dirty="0">
                <a:solidFill>
                  <a:srgbClr val="0000FF"/>
                </a:solidFill>
                <a:latin typeface="Times New Roman" panose="02020603050405020304" pitchFamily="18" charset="0"/>
                <a:ea typeface="宋体" panose="02010600030101010101" pitchFamily="2" charset="-122"/>
              </a:rPr>
              <a:t>交流与合作</a:t>
            </a:r>
            <a:endParaRPr lang="zh-CN" altLang="en-US" sz="3200" dirty="0">
              <a:solidFill>
                <a:srgbClr val="0000FF"/>
              </a:solidFill>
              <a:latin typeface="Verdana" panose="020B0604030504040204" pitchFamily="34" charset="0"/>
              <a:ea typeface="宋体" panose="02010600030101010101" pitchFamily="2" charset="-122"/>
            </a:endParaRPr>
          </a:p>
        </p:txBody>
      </p:sp>
      <p:sp>
        <p:nvSpPr>
          <p:cNvPr id="18439" name="文本框 129037"/>
          <p:cNvSpPr txBox="1"/>
          <p:nvPr/>
        </p:nvSpPr>
        <p:spPr>
          <a:xfrm>
            <a:off x="6588125" y="3213100"/>
            <a:ext cx="1511300" cy="2241550"/>
          </a:xfrm>
          <a:prstGeom prst="rect">
            <a:avLst/>
          </a:prstGeom>
          <a:solidFill>
            <a:srgbClr val="FFFFFF"/>
          </a:solidFill>
          <a:ln w="9525" cap="flat" cmpd="sng">
            <a:solidFill>
              <a:schemeClr val="tx1"/>
            </a:solidFill>
            <a:prstDash val="solid"/>
            <a:miter/>
            <a:headEnd type="none" w="med" len="med"/>
            <a:tailEnd type="none" w="med" len="med"/>
          </a:ln>
        </p:spPr>
        <p:txBody>
          <a:bodyPr anchor="t"/>
          <a:p>
            <a:pPr algn="just"/>
            <a:r>
              <a:rPr lang="zh-CN" altLang="en-US" sz="1600" dirty="0">
                <a:solidFill>
                  <a:srgbClr val="0000FF"/>
                </a:solidFill>
                <a:latin typeface="Times New Roman" panose="02020603050405020304" pitchFamily="18" charset="0"/>
                <a:ea typeface="宋体" panose="02010600030101010101" pitchFamily="2" charset="-122"/>
              </a:rPr>
              <a:t>态度：</a:t>
            </a:r>
            <a:endParaRPr lang="zh-CN" altLang="en-US" sz="1600" dirty="0">
              <a:solidFill>
                <a:srgbClr val="0000FF"/>
              </a:solidFill>
              <a:latin typeface="Times New Roman" panose="02020603050405020304" pitchFamily="18" charset="0"/>
              <a:ea typeface="宋体" panose="02010600030101010101" pitchFamily="2" charset="-122"/>
            </a:endParaRPr>
          </a:p>
          <a:p>
            <a:pPr algn="just"/>
            <a:endParaRPr lang="zh-CN" altLang="en-US" sz="1600" dirty="0">
              <a:solidFill>
                <a:srgbClr val="0000FF"/>
              </a:solidFill>
              <a:latin typeface="Times New Roman" panose="02020603050405020304" pitchFamily="18" charset="0"/>
              <a:ea typeface="宋体" panose="02010600030101010101" pitchFamily="2" charset="-122"/>
            </a:endParaRPr>
          </a:p>
          <a:p>
            <a:pPr algn="just"/>
            <a:r>
              <a:rPr lang="zh-CN" altLang="en-US" sz="1600" dirty="0">
                <a:solidFill>
                  <a:srgbClr val="0000FF"/>
                </a:solidFill>
                <a:latin typeface="Times New Roman" panose="02020603050405020304" pitchFamily="18" charset="0"/>
                <a:ea typeface="宋体" panose="02010600030101010101" pitchFamily="2" charset="-122"/>
              </a:rPr>
              <a:t>对科学的兴趣</a:t>
            </a:r>
            <a:endParaRPr lang="zh-CN" altLang="en-US" sz="16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1600" dirty="0">
                <a:solidFill>
                  <a:srgbClr val="0000FF"/>
                </a:solidFill>
                <a:latin typeface="Times New Roman" panose="02020603050405020304" pitchFamily="18" charset="0"/>
                <a:ea typeface="宋体" panose="02010600030101010101" pitchFamily="2" charset="-122"/>
              </a:rPr>
              <a:t>互相尊重</a:t>
            </a:r>
            <a:endParaRPr lang="zh-CN" altLang="en-US" sz="16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1600" dirty="0">
                <a:solidFill>
                  <a:srgbClr val="0000FF"/>
                </a:solidFill>
                <a:latin typeface="Times New Roman" panose="02020603050405020304" pitchFamily="18" charset="0"/>
                <a:ea typeface="宋体" panose="02010600030101010101" pitchFamily="2" charset="-122"/>
              </a:rPr>
              <a:t>科学探究</a:t>
            </a:r>
            <a:endParaRPr lang="zh-CN" altLang="en-US" sz="16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2000" dirty="0">
                <a:solidFill>
                  <a:srgbClr val="0000FF"/>
                </a:solidFill>
                <a:latin typeface="Times New Roman" panose="02020603050405020304" pitchFamily="18" charset="0"/>
                <a:ea typeface="宋体" panose="02010600030101010101" pitchFamily="2" charset="-122"/>
              </a:rPr>
              <a:t>合作</a:t>
            </a:r>
            <a:endParaRPr lang="zh-CN" altLang="en-US" sz="20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1600" dirty="0">
                <a:solidFill>
                  <a:srgbClr val="0000FF"/>
                </a:solidFill>
                <a:latin typeface="Times New Roman" panose="02020603050405020304" pitchFamily="18" charset="0"/>
                <a:ea typeface="宋体" panose="02010600030101010101" pitchFamily="2" charset="-122"/>
              </a:rPr>
              <a:t>组织管理</a:t>
            </a:r>
            <a:endParaRPr lang="zh-CN" altLang="en-US" sz="1600" dirty="0">
              <a:solidFill>
                <a:srgbClr val="0000FF"/>
              </a:solidFill>
              <a:latin typeface="Times New Roman" panose="02020603050405020304" pitchFamily="18" charset="0"/>
              <a:ea typeface="宋体" panose="02010600030101010101" pitchFamily="2" charset="-122"/>
            </a:endParaRPr>
          </a:p>
          <a:p>
            <a:pPr>
              <a:buFont typeface="Wingdings" panose="05000000000000000000" pitchFamily="2" charset="2"/>
              <a:buNone/>
            </a:pPr>
            <a:r>
              <a:rPr lang="zh-CN" altLang="en-US" sz="1600" dirty="0">
                <a:solidFill>
                  <a:srgbClr val="0000FF"/>
                </a:solidFill>
                <a:latin typeface="Times New Roman" panose="02020603050405020304" pitchFamily="18" charset="0"/>
                <a:ea typeface="宋体" panose="02010600030101010101" pitchFamily="2" charset="-122"/>
              </a:rPr>
              <a:t>安全</a:t>
            </a:r>
            <a:endParaRPr lang="zh-CN" altLang="en-US" sz="3200" dirty="0">
              <a:solidFill>
                <a:srgbClr val="0000FF"/>
              </a:solidFill>
              <a:latin typeface="Verdana" panose="020B0604030504040204" pitchFamily="34" charset="0"/>
              <a:ea typeface="宋体" panose="02010600030101010101" pitchFamily="2" charset="-122"/>
            </a:endParaRPr>
          </a:p>
        </p:txBody>
      </p:sp>
      <p:sp>
        <p:nvSpPr>
          <p:cNvPr id="18440" name="直接连接符 129038"/>
          <p:cNvSpPr/>
          <p:nvPr/>
        </p:nvSpPr>
        <p:spPr>
          <a:xfrm>
            <a:off x="1127125" y="2282825"/>
            <a:ext cx="6389688" cy="0"/>
          </a:xfrm>
          <a:prstGeom prst="line">
            <a:avLst/>
          </a:prstGeom>
          <a:ln w="9525" cap="flat" cmpd="sng">
            <a:solidFill>
              <a:schemeClr val="tx1"/>
            </a:solidFill>
            <a:prstDash val="solid"/>
            <a:round/>
            <a:headEnd type="none" w="med" len="med"/>
            <a:tailEnd type="none" w="med" len="med"/>
          </a:ln>
        </p:spPr>
      </p:sp>
      <p:sp>
        <p:nvSpPr>
          <p:cNvPr id="18441" name="直接连接符 129039"/>
          <p:cNvSpPr/>
          <p:nvPr/>
        </p:nvSpPr>
        <p:spPr>
          <a:xfrm>
            <a:off x="1127125" y="2282825"/>
            <a:ext cx="0" cy="290513"/>
          </a:xfrm>
          <a:prstGeom prst="line">
            <a:avLst/>
          </a:prstGeom>
          <a:ln w="9525" cap="flat" cmpd="sng">
            <a:solidFill>
              <a:schemeClr val="tx1"/>
            </a:solidFill>
            <a:prstDash val="solid"/>
            <a:round/>
            <a:headEnd type="none" w="med" len="med"/>
            <a:tailEnd type="none" w="med" len="med"/>
          </a:ln>
        </p:spPr>
      </p:sp>
      <p:sp>
        <p:nvSpPr>
          <p:cNvPr id="18442" name="直接连接符 129040"/>
          <p:cNvSpPr/>
          <p:nvPr/>
        </p:nvSpPr>
        <p:spPr>
          <a:xfrm>
            <a:off x="1127125" y="2717800"/>
            <a:ext cx="0" cy="579438"/>
          </a:xfrm>
          <a:prstGeom prst="line">
            <a:avLst/>
          </a:prstGeom>
          <a:ln w="9525" cap="flat" cmpd="sng">
            <a:solidFill>
              <a:schemeClr val="tx1"/>
            </a:solidFill>
            <a:prstDash val="solid"/>
            <a:round/>
            <a:headEnd type="none" w="med" len="med"/>
            <a:tailEnd type="none" w="med" len="med"/>
          </a:ln>
        </p:spPr>
      </p:sp>
      <p:sp>
        <p:nvSpPr>
          <p:cNvPr id="18443" name="直接连接符 129041"/>
          <p:cNvSpPr/>
          <p:nvPr/>
        </p:nvSpPr>
        <p:spPr>
          <a:xfrm>
            <a:off x="3194050" y="2282825"/>
            <a:ext cx="3175" cy="239713"/>
          </a:xfrm>
          <a:prstGeom prst="line">
            <a:avLst/>
          </a:prstGeom>
          <a:ln w="9525" cap="flat" cmpd="sng">
            <a:solidFill>
              <a:schemeClr val="tx1"/>
            </a:solidFill>
            <a:prstDash val="solid"/>
            <a:round/>
            <a:headEnd type="none" w="med" len="med"/>
            <a:tailEnd type="none" w="med" len="med"/>
          </a:ln>
        </p:spPr>
      </p:sp>
      <p:sp>
        <p:nvSpPr>
          <p:cNvPr id="18444" name="直接连接符 129042"/>
          <p:cNvSpPr/>
          <p:nvPr/>
        </p:nvSpPr>
        <p:spPr>
          <a:xfrm>
            <a:off x="3194050" y="2717800"/>
            <a:ext cx="0" cy="579438"/>
          </a:xfrm>
          <a:prstGeom prst="line">
            <a:avLst/>
          </a:prstGeom>
          <a:ln w="9525" cap="flat" cmpd="sng">
            <a:solidFill>
              <a:schemeClr val="tx1"/>
            </a:solidFill>
            <a:prstDash val="solid"/>
            <a:round/>
            <a:headEnd type="none" w="med" len="med"/>
            <a:tailEnd type="none" w="med" len="med"/>
          </a:ln>
        </p:spPr>
      </p:sp>
      <p:sp>
        <p:nvSpPr>
          <p:cNvPr id="18445" name="直接连接符 129043"/>
          <p:cNvSpPr/>
          <p:nvPr/>
        </p:nvSpPr>
        <p:spPr>
          <a:xfrm>
            <a:off x="5260975" y="2282825"/>
            <a:ext cx="0" cy="290513"/>
          </a:xfrm>
          <a:prstGeom prst="line">
            <a:avLst/>
          </a:prstGeom>
          <a:ln w="9525" cap="flat" cmpd="sng">
            <a:solidFill>
              <a:schemeClr val="tx1"/>
            </a:solidFill>
            <a:prstDash val="solid"/>
            <a:round/>
            <a:headEnd type="none" w="med" len="med"/>
            <a:tailEnd type="none" w="med" len="med"/>
          </a:ln>
        </p:spPr>
      </p:sp>
      <p:sp>
        <p:nvSpPr>
          <p:cNvPr id="18446" name="直接连接符 129044"/>
          <p:cNvSpPr/>
          <p:nvPr/>
        </p:nvSpPr>
        <p:spPr>
          <a:xfrm>
            <a:off x="5251450" y="2825750"/>
            <a:ext cx="1588" cy="434975"/>
          </a:xfrm>
          <a:prstGeom prst="line">
            <a:avLst/>
          </a:prstGeom>
          <a:ln w="9525" cap="flat" cmpd="sng">
            <a:solidFill>
              <a:schemeClr val="tx1"/>
            </a:solidFill>
            <a:prstDash val="solid"/>
            <a:round/>
            <a:headEnd type="none" w="med" len="med"/>
            <a:tailEnd type="none" w="med" len="med"/>
          </a:ln>
        </p:spPr>
      </p:sp>
      <p:sp>
        <p:nvSpPr>
          <p:cNvPr id="18447" name="直接连接符 129045"/>
          <p:cNvSpPr/>
          <p:nvPr/>
        </p:nvSpPr>
        <p:spPr>
          <a:xfrm>
            <a:off x="7516813" y="2282825"/>
            <a:ext cx="4762" cy="279400"/>
          </a:xfrm>
          <a:prstGeom prst="line">
            <a:avLst/>
          </a:prstGeom>
          <a:ln w="9525" cap="flat" cmpd="sng">
            <a:solidFill>
              <a:schemeClr val="tx1"/>
            </a:solidFill>
            <a:prstDash val="solid"/>
            <a:round/>
            <a:headEnd type="none" w="med" len="med"/>
            <a:tailEnd type="none" w="med" len="med"/>
          </a:ln>
        </p:spPr>
      </p:sp>
      <p:sp>
        <p:nvSpPr>
          <p:cNvPr id="18448" name="直接连接符 129046"/>
          <p:cNvSpPr/>
          <p:nvPr/>
        </p:nvSpPr>
        <p:spPr>
          <a:xfrm>
            <a:off x="7516813" y="2717800"/>
            <a:ext cx="1587" cy="487363"/>
          </a:xfrm>
          <a:prstGeom prst="line">
            <a:avLst/>
          </a:prstGeom>
          <a:ln w="9525" cap="flat" cmpd="sng">
            <a:solidFill>
              <a:schemeClr val="tx1"/>
            </a:solidFill>
            <a:prstDash val="solid"/>
            <a:round/>
            <a:headEnd type="none" w="med" len="med"/>
            <a:tailEnd type="none" w="med" len="med"/>
          </a:ln>
        </p:spPr>
      </p:sp>
      <p:sp>
        <p:nvSpPr>
          <p:cNvPr id="18449" name="直接连接符 129047"/>
          <p:cNvSpPr/>
          <p:nvPr/>
        </p:nvSpPr>
        <p:spPr>
          <a:xfrm flipH="1">
            <a:off x="4133850" y="1958975"/>
            <a:ext cx="4763" cy="323850"/>
          </a:xfrm>
          <a:prstGeom prst="line">
            <a:avLst/>
          </a:prstGeom>
          <a:ln w="9525" cap="flat" cmpd="sng">
            <a:solidFill>
              <a:schemeClr val="tx1"/>
            </a:solidFill>
            <a:prstDash val="solid"/>
            <a:round/>
            <a:headEnd type="none" w="med" len="med"/>
            <a:tailEnd type="triangle" w="med" len="med"/>
          </a:ln>
        </p:spPr>
      </p:sp>
      <p:grpSp>
        <p:nvGrpSpPr>
          <p:cNvPr id="18450" name="组合 129048"/>
          <p:cNvGrpSpPr/>
          <p:nvPr/>
        </p:nvGrpSpPr>
        <p:grpSpPr>
          <a:xfrm>
            <a:off x="2001838" y="4267200"/>
            <a:ext cx="309562" cy="6350"/>
            <a:chOff x="6187" y="7874"/>
            <a:chExt cx="258" cy="5"/>
          </a:xfrm>
        </p:grpSpPr>
        <p:sp>
          <p:nvSpPr>
            <p:cNvPr id="18451" name="直接连接符 129049"/>
            <p:cNvSpPr/>
            <p:nvPr/>
          </p:nvSpPr>
          <p:spPr>
            <a:xfrm>
              <a:off x="6288" y="7879"/>
              <a:ext cx="157" cy="0"/>
            </a:xfrm>
            <a:prstGeom prst="line">
              <a:avLst/>
            </a:prstGeom>
            <a:ln w="9525" cap="flat" cmpd="sng">
              <a:solidFill>
                <a:schemeClr val="tx1"/>
              </a:solidFill>
              <a:prstDash val="solid"/>
              <a:round/>
              <a:headEnd type="none" w="med" len="med"/>
              <a:tailEnd type="triangle" w="med" len="med"/>
            </a:ln>
          </p:spPr>
        </p:sp>
        <p:sp>
          <p:nvSpPr>
            <p:cNvPr id="18452" name="直接连接符 129050"/>
            <p:cNvSpPr/>
            <p:nvPr/>
          </p:nvSpPr>
          <p:spPr>
            <a:xfrm flipH="1" flipV="1">
              <a:off x="6187" y="7874"/>
              <a:ext cx="101" cy="5"/>
            </a:xfrm>
            <a:prstGeom prst="line">
              <a:avLst/>
            </a:prstGeom>
            <a:ln w="9525" cap="flat" cmpd="sng">
              <a:solidFill>
                <a:schemeClr val="tx1"/>
              </a:solidFill>
              <a:prstDash val="solid"/>
              <a:round/>
              <a:headEnd type="none" w="med" len="med"/>
              <a:tailEnd type="triangle" w="med" len="med"/>
            </a:ln>
          </p:spPr>
        </p:sp>
      </p:grpSp>
      <p:grpSp>
        <p:nvGrpSpPr>
          <p:cNvPr id="18453" name="组合 129051"/>
          <p:cNvGrpSpPr/>
          <p:nvPr/>
        </p:nvGrpSpPr>
        <p:grpSpPr>
          <a:xfrm>
            <a:off x="6188075" y="4275138"/>
            <a:ext cx="307975" cy="3175"/>
            <a:chOff x="6187" y="7874"/>
            <a:chExt cx="258" cy="5"/>
          </a:xfrm>
        </p:grpSpPr>
        <p:sp>
          <p:nvSpPr>
            <p:cNvPr id="18454" name="直接连接符 129052"/>
            <p:cNvSpPr/>
            <p:nvPr/>
          </p:nvSpPr>
          <p:spPr>
            <a:xfrm>
              <a:off x="6288" y="7879"/>
              <a:ext cx="157" cy="0"/>
            </a:xfrm>
            <a:prstGeom prst="line">
              <a:avLst/>
            </a:prstGeom>
            <a:ln w="9525" cap="flat" cmpd="sng">
              <a:solidFill>
                <a:schemeClr val="tx1"/>
              </a:solidFill>
              <a:prstDash val="solid"/>
              <a:round/>
              <a:headEnd type="none" w="med" len="med"/>
              <a:tailEnd type="triangle" w="med" len="med"/>
            </a:ln>
          </p:spPr>
        </p:sp>
        <p:sp>
          <p:nvSpPr>
            <p:cNvPr id="18455" name="直接连接符 129053"/>
            <p:cNvSpPr/>
            <p:nvPr/>
          </p:nvSpPr>
          <p:spPr>
            <a:xfrm flipH="1" flipV="1">
              <a:off x="6187" y="7874"/>
              <a:ext cx="101" cy="5"/>
            </a:xfrm>
            <a:prstGeom prst="line">
              <a:avLst/>
            </a:prstGeom>
            <a:ln w="9525" cap="flat" cmpd="sng">
              <a:solidFill>
                <a:schemeClr val="tx1"/>
              </a:solidFill>
              <a:prstDash val="solid"/>
              <a:round/>
              <a:headEnd type="none" w="med" len="med"/>
              <a:tailEnd type="triangle" w="med" len="med"/>
            </a:ln>
          </p:spPr>
        </p:sp>
      </p:grpSp>
      <p:grpSp>
        <p:nvGrpSpPr>
          <p:cNvPr id="18456" name="组合 129054"/>
          <p:cNvGrpSpPr/>
          <p:nvPr/>
        </p:nvGrpSpPr>
        <p:grpSpPr>
          <a:xfrm>
            <a:off x="4041775" y="4302125"/>
            <a:ext cx="307975" cy="4763"/>
            <a:chOff x="6187" y="7874"/>
            <a:chExt cx="258" cy="5"/>
          </a:xfrm>
        </p:grpSpPr>
        <p:sp>
          <p:nvSpPr>
            <p:cNvPr id="18457" name="直接连接符 129055"/>
            <p:cNvSpPr/>
            <p:nvPr/>
          </p:nvSpPr>
          <p:spPr>
            <a:xfrm>
              <a:off x="6288" y="7879"/>
              <a:ext cx="157" cy="0"/>
            </a:xfrm>
            <a:prstGeom prst="line">
              <a:avLst/>
            </a:prstGeom>
            <a:ln w="9525" cap="flat" cmpd="sng">
              <a:solidFill>
                <a:schemeClr val="tx1"/>
              </a:solidFill>
              <a:prstDash val="solid"/>
              <a:round/>
              <a:headEnd type="none" w="med" len="med"/>
              <a:tailEnd type="triangle" w="med" len="med"/>
            </a:ln>
          </p:spPr>
        </p:sp>
        <p:sp>
          <p:nvSpPr>
            <p:cNvPr id="18458" name="直接连接符 129056"/>
            <p:cNvSpPr/>
            <p:nvPr/>
          </p:nvSpPr>
          <p:spPr>
            <a:xfrm flipH="1" flipV="1">
              <a:off x="6187" y="7874"/>
              <a:ext cx="101" cy="5"/>
            </a:xfrm>
            <a:prstGeom prst="line">
              <a:avLst/>
            </a:prstGeom>
            <a:ln w="9525" cap="flat" cmpd="sng">
              <a:solidFill>
                <a:schemeClr val="tx1"/>
              </a:solidFill>
              <a:prstDash val="solid"/>
              <a:round/>
              <a:headEnd type="none" w="med" len="med"/>
              <a:tailEnd type="triangle" w="med" len="med"/>
            </a:ln>
          </p:spPr>
        </p:sp>
      </p:grpSp>
      <p:sp>
        <p:nvSpPr>
          <p:cNvPr id="18459" name="文本框 129057"/>
          <p:cNvSpPr txBox="1"/>
          <p:nvPr/>
        </p:nvSpPr>
        <p:spPr>
          <a:xfrm>
            <a:off x="0" y="5734050"/>
            <a:ext cx="8267700" cy="720725"/>
          </a:xfrm>
          <a:prstGeom prst="rect">
            <a:avLst/>
          </a:prstGeom>
          <a:noFill/>
          <a:ln w="9525">
            <a:noFill/>
          </a:ln>
        </p:spPr>
        <p:txBody>
          <a:bodyPr anchor="t"/>
          <a:p>
            <a:r>
              <a:rPr lang="en-US" altLang="zh-CN" b="0" dirty="0">
                <a:solidFill>
                  <a:srgbClr val="0000FF"/>
                </a:solidFill>
                <a:latin typeface="Times New Roman" panose="02020603050405020304" pitchFamily="18" charset="0"/>
                <a:ea typeface="宋体" panose="02010600030101010101" pitchFamily="2" charset="-122"/>
              </a:rPr>
              <a:t>                                 </a:t>
            </a:r>
            <a:r>
              <a:rPr lang="en-US" altLang="zh-CN" b="0">
                <a:solidFill>
                  <a:srgbClr val="0000FF"/>
                </a:solidFill>
                <a:latin typeface="Times New Roman" panose="02020603050405020304" pitchFamily="18" charset="0"/>
                <a:ea typeface="宋体" panose="02010600030101010101" pitchFamily="2" charset="-122"/>
              </a:rPr>
              <a:t> </a:t>
            </a:r>
            <a:r>
              <a:rPr sz="2400">
                <a:solidFill>
                  <a:srgbClr val="FFFF00"/>
                </a:solidFill>
                <a:sym typeface="+mn-ea"/>
              </a:rPr>
              <a:t>《科学学习目标共同框架》</a:t>
            </a:r>
            <a:endParaRPr lang="zh-CN" altLang="en-US" sz="3200" dirty="0">
              <a:solidFill>
                <a:schemeClr val="tx2"/>
              </a:solidFill>
              <a:latin typeface="Verdana" panose="020B0604030504040204" pitchFamily="34" charset="0"/>
              <a:ea typeface="宋体" panose="02010600030101010101" pitchFamily="2" charset="-122"/>
            </a:endParaRPr>
          </a:p>
        </p:txBody>
      </p:sp>
      <p:sp>
        <p:nvSpPr>
          <p:cNvPr id="18460" name="文本框 129030"/>
          <p:cNvSpPr txBox="1"/>
          <p:nvPr/>
        </p:nvSpPr>
        <p:spPr>
          <a:xfrm>
            <a:off x="755650" y="2421255"/>
            <a:ext cx="922655" cy="565785"/>
          </a:xfrm>
          <a:prstGeom prst="rect">
            <a:avLst/>
          </a:prstGeom>
          <a:solidFill>
            <a:srgbClr val="FFFFFF"/>
          </a:solidFill>
          <a:ln w="9525" cap="flat" cmpd="sng">
            <a:solidFill>
              <a:schemeClr val="tx1"/>
            </a:solidFill>
            <a:prstDash val="solid"/>
            <a:miter/>
            <a:headEnd type="none" w="med" len="med"/>
            <a:tailEnd type="none" w="med" len="med"/>
          </a:ln>
        </p:spPr>
        <p:txBody>
          <a:bodyPr anchor="t"/>
          <a:p>
            <a:pPr algn="just"/>
            <a:r>
              <a:rPr lang="zh-CN" altLang="en-US" dirty="0">
                <a:solidFill>
                  <a:srgbClr val="0000FF"/>
                </a:solidFill>
                <a:latin typeface="Times New Roman" panose="02020603050405020304" pitchFamily="18" charset="0"/>
                <a:ea typeface="宋体" panose="02010600030101010101" pitchFamily="2" charset="-122"/>
              </a:rPr>
              <a:t>基准</a:t>
            </a:r>
            <a:r>
              <a:rPr lang="en-US" altLang="zh-CN">
                <a:solidFill>
                  <a:srgbClr val="0000FF"/>
                </a:solidFill>
                <a:latin typeface="Times New Roman" panose="02020603050405020304" pitchFamily="18" charset="0"/>
                <a:ea typeface="宋体" panose="02010600030101010101" pitchFamily="2" charset="-122"/>
              </a:rPr>
              <a:t>1</a:t>
            </a:r>
            <a:endParaRPr lang="en-US" altLang="zh-CN" sz="3200">
              <a:solidFill>
                <a:srgbClr val="0000FF"/>
              </a:solidFill>
              <a:latin typeface="Verdana" panose="020B0604030504040204" pitchFamily="34" charset="0"/>
              <a:ea typeface="宋体" panose="02010600030101010101" pitchFamily="2" charset="-122"/>
            </a:endParaRPr>
          </a:p>
        </p:txBody>
      </p:sp>
      <p:sp>
        <p:nvSpPr>
          <p:cNvPr id="18461" name="文本框 129031"/>
          <p:cNvSpPr txBox="1"/>
          <p:nvPr/>
        </p:nvSpPr>
        <p:spPr>
          <a:xfrm>
            <a:off x="2792730" y="2421890"/>
            <a:ext cx="987425" cy="565150"/>
          </a:xfrm>
          <a:prstGeom prst="rect">
            <a:avLst/>
          </a:prstGeom>
          <a:solidFill>
            <a:srgbClr val="FFFFFF"/>
          </a:solidFill>
          <a:ln w="9525" cap="flat" cmpd="sng">
            <a:solidFill>
              <a:schemeClr val="tx1"/>
            </a:solidFill>
            <a:prstDash val="solid"/>
            <a:miter/>
            <a:headEnd type="none" w="med" len="med"/>
            <a:tailEnd type="none" w="med" len="med"/>
          </a:ln>
        </p:spPr>
        <p:txBody>
          <a:bodyPr anchor="t"/>
          <a:p>
            <a:pPr algn="just"/>
            <a:r>
              <a:rPr lang="zh-CN" altLang="en-US" dirty="0">
                <a:solidFill>
                  <a:srgbClr val="0000FF"/>
                </a:solidFill>
                <a:latin typeface="Times New Roman" panose="02020603050405020304" pitchFamily="18" charset="0"/>
                <a:ea typeface="宋体" panose="02010600030101010101" pitchFamily="2" charset="-122"/>
              </a:rPr>
              <a:t>基准</a:t>
            </a:r>
            <a:r>
              <a:rPr lang="en-US" altLang="zh-CN">
                <a:solidFill>
                  <a:srgbClr val="0000FF"/>
                </a:solidFill>
                <a:latin typeface="Times New Roman" panose="02020603050405020304" pitchFamily="18" charset="0"/>
                <a:ea typeface="宋体" panose="02010600030101010101" pitchFamily="2" charset="-122"/>
              </a:rPr>
              <a:t>2</a:t>
            </a:r>
            <a:endParaRPr lang="en-US" altLang="zh-CN" sz="3200">
              <a:solidFill>
                <a:srgbClr val="0000FF"/>
              </a:solidFill>
              <a:latin typeface="Verdana" panose="020B0604030504040204" pitchFamily="34" charset="0"/>
              <a:ea typeface="宋体" panose="02010600030101010101" pitchFamily="2" charset="-122"/>
            </a:endParaRPr>
          </a:p>
        </p:txBody>
      </p:sp>
      <p:sp>
        <p:nvSpPr>
          <p:cNvPr id="18462" name="文本框 129032"/>
          <p:cNvSpPr txBox="1"/>
          <p:nvPr/>
        </p:nvSpPr>
        <p:spPr>
          <a:xfrm>
            <a:off x="4805680" y="2472055"/>
            <a:ext cx="918845" cy="514350"/>
          </a:xfrm>
          <a:prstGeom prst="rect">
            <a:avLst/>
          </a:prstGeom>
          <a:solidFill>
            <a:srgbClr val="FFFFFF"/>
          </a:solidFill>
          <a:ln w="9525" cap="flat" cmpd="sng">
            <a:solidFill>
              <a:schemeClr val="tx1"/>
            </a:solidFill>
            <a:prstDash val="solid"/>
            <a:miter/>
            <a:headEnd type="none" w="med" len="med"/>
            <a:tailEnd type="none" w="med" len="med"/>
          </a:ln>
        </p:spPr>
        <p:txBody>
          <a:bodyPr anchor="t"/>
          <a:p>
            <a:pPr algn="just"/>
            <a:r>
              <a:rPr lang="zh-CN" altLang="en-US" dirty="0">
                <a:solidFill>
                  <a:srgbClr val="0000FF"/>
                </a:solidFill>
                <a:latin typeface="Times New Roman" panose="02020603050405020304" pitchFamily="18" charset="0"/>
                <a:ea typeface="宋体" panose="02010600030101010101" pitchFamily="2" charset="-122"/>
              </a:rPr>
              <a:t>基准</a:t>
            </a:r>
            <a:r>
              <a:rPr lang="en-US" altLang="zh-CN">
                <a:solidFill>
                  <a:srgbClr val="0000FF"/>
                </a:solidFill>
                <a:latin typeface="Times New Roman" panose="02020603050405020304" pitchFamily="18" charset="0"/>
                <a:ea typeface="宋体" panose="02010600030101010101" pitchFamily="2" charset="-122"/>
              </a:rPr>
              <a:t>3</a:t>
            </a:r>
            <a:endParaRPr lang="en-US" altLang="zh-CN" sz="3200">
              <a:solidFill>
                <a:srgbClr val="0000FF"/>
              </a:solidFill>
              <a:latin typeface="Verdana" panose="020B0604030504040204" pitchFamily="34" charset="0"/>
              <a:ea typeface="宋体" panose="02010600030101010101" pitchFamily="2" charset="-122"/>
            </a:endParaRPr>
          </a:p>
        </p:txBody>
      </p:sp>
      <p:sp>
        <p:nvSpPr>
          <p:cNvPr id="18463" name="文本框 129033"/>
          <p:cNvSpPr txBox="1"/>
          <p:nvPr/>
        </p:nvSpPr>
        <p:spPr>
          <a:xfrm>
            <a:off x="7019925" y="2421255"/>
            <a:ext cx="1000125" cy="565150"/>
          </a:xfrm>
          <a:prstGeom prst="rect">
            <a:avLst/>
          </a:prstGeom>
          <a:solidFill>
            <a:srgbClr val="FFFFFF"/>
          </a:solidFill>
          <a:ln w="9525" cap="flat" cmpd="sng">
            <a:solidFill>
              <a:schemeClr val="tx1"/>
            </a:solidFill>
            <a:prstDash val="solid"/>
            <a:miter/>
            <a:headEnd type="none" w="med" len="med"/>
            <a:tailEnd type="none" w="med" len="med"/>
          </a:ln>
        </p:spPr>
        <p:txBody>
          <a:bodyPr anchor="t"/>
          <a:p>
            <a:pPr algn="just"/>
            <a:r>
              <a:rPr lang="zh-CN" altLang="en-US" dirty="0">
                <a:solidFill>
                  <a:srgbClr val="0000FF"/>
                </a:solidFill>
                <a:latin typeface="Times New Roman" panose="02020603050405020304" pitchFamily="18" charset="0"/>
                <a:ea typeface="宋体" panose="02010600030101010101" pitchFamily="2" charset="-122"/>
              </a:rPr>
              <a:t>基准</a:t>
            </a:r>
            <a:r>
              <a:rPr lang="en-US" altLang="zh-CN">
                <a:solidFill>
                  <a:srgbClr val="0000FF"/>
                </a:solidFill>
                <a:latin typeface="Times New Roman" panose="02020603050405020304" pitchFamily="18" charset="0"/>
                <a:ea typeface="宋体" panose="02010600030101010101" pitchFamily="2" charset="-122"/>
              </a:rPr>
              <a:t>4</a:t>
            </a:r>
            <a:endParaRPr lang="en-US" altLang="zh-CN" sz="3200">
              <a:solidFill>
                <a:srgbClr val="0000FF"/>
              </a:solidFill>
              <a:latin typeface="Verdana" panose="020B0604030504040204" pitchFamily="34" charset="0"/>
              <a:ea typeface="宋体" panose="0201060003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标题 132101"/>
          <p:cNvSpPr>
            <a:spLocks noGrp="1"/>
          </p:cNvSpPr>
          <p:nvPr>
            <p:ph type="title"/>
          </p:nvPr>
        </p:nvSpPr>
        <p:spPr/>
        <p:txBody>
          <a:bodyPr anchor="ctr" anchorCtr="1"/>
          <a:p>
            <a:r>
              <a:rPr lang="zh-CN" altLang="en-US" sz="3200" dirty="0">
                <a:solidFill>
                  <a:srgbClr val="FFFF00"/>
                </a:solidFill>
                <a:effectLst/>
                <a:ea typeface="黑体" panose="02010609060101010101" pitchFamily="2" charset="-122"/>
              </a:rPr>
              <a:t>加拿大分学段、年级设计地球科学内容</a:t>
            </a:r>
            <a:endParaRPr lang="zh-CN" altLang="en-US" sz="3200" dirty="0">
              <a:solidFill>
                <a:srgbClr val="FFFF00"/>
              </a:solidFill>
              <a:effectLst/>
              <a:ea typeface="黑体" panose="02010609060101010101" pitchFamily="2" charset="-122"/>
            </a:endParaRPr>
          </a:p>
        </p:txBody>
      </p:sp>
      <p:graphicFrame>
        <p:nvGraphicFramePr>
          <p:cNvPr id="132168" name="内容占位符 132167"/>
          <p:cNvGraphicFramePr/>
          <p:nvPr>
            <p:ph sz="half" idx="2"/>
          </p:nvPr>
        </p:nvGraphicFramePr>
        <p:xfrm>
          <a:off x="-19050" y="1511300"/>
          <a:ext cx="4832985" cy="4632960"/>
        </p:xfrm>
        <a:graphic>
          <a:graphicData uri="http://schemas.openxmlformats.org/drawingml/2006/table">
            <a:tbl>
              <a:tblPr/>
              <a:tblGrid>
                <a:gridCol w="746125"/>
                <a:gridCol w="4086860"/>
              </a:tblGrid>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lgn="ctr">
                        <a:buNone/>
                      </a:pPr>
                      <a:r>
                        <a:rPr lang="zh-CN" altLang="en-US" sz="1800" b="1" dirty="0">
                          <a:solidFill>
                            <a:srgbClr val="0000FF"/>
                          </a:solidFill>
                          <a:effectLst/>
                        </a:rPr>
                        <a:t>学段</a:t>
                      </a:r>
                      <a:endParaRPr lang="zh-CN" altLang="en-US" sz="1800" b="1" dirty="0">
                        <a:solidFill>
                          <a:srgbClr val="0000FF"/>
                        </a:solidFill>
                        <a:effectLst/>
                      </a:endParaRPr>
                    </a:p>
                  </a:txBody>
                  <a:tcPr>
                    <a:lnL w="12700" cap="flat" cmpd="sng">
                      <a:solidFill>
                        <a:srgbClr val="0000FF"/>
                      </a:solidFill>
                      <a:prstDash val="solid"/>
                      <a:headEnd type="none" w="med" len="med"/>
                      <a:tailEnd type="none" w="med" len="med"/>
                    </a:lnL>
                    <a:lnR w="12700" cap="flat" cmpd="sng">
                      <a:solidFill>
                        <a:srgbClr val="0000FF"/>
                      </a:solidFill>
                      <a:prstDash val="solid"/>
                      <a:headEnd type="none" w="med" len="med"/>
                      <a:tailEnd type="none" w="med" len="med"/>
                    </a:lnR>
                    <a:lnT w="12700" cap="flat" cmpd="sng">
                      <a:solidFill>
                        <a:srgbClr val="0000FF"/>
                      </a:solidFill>
                      <a:prstDash val="solid"/>
                      <a:headEnd type="none" w="med" len="med"/>
                      <a:tailEnd type="none" w="med" len="med"/>
                    </a:lnT>
                    <a:lnB w="12700" cap="flat" cmpd="sng">
                      <a:solidFill>
                        <a:srgbClr val="0000FF"/>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lgn="ctr">
                        <a:buNone/>
                      </a:pPr>
                      <a:r>
                        <a:rPr lang="zh-CN" altLang="en-US" sz="1800" b="1" dirty="0">
                          <a:solidFill>
                            <a:srgbClr val="0000FF"/>
                          </a:solidFill>
                          <a:effectLst/>
                        </a:rPr>
                        <a:t>地球科学学习主题</a:t>
                      </a:r>
                      <a:endParaRPr lang="zh-CN" altLang="en-US" sz="1800" b="1" dirty="0">
                        <a:solidFill>
                          <a:srgbClr val="0000FF"/>
                        </a:solidFill>
                        <a:effectLst/>
                      </a:endParaRPr>
                    </a:p>
                  </a:txBody>
                  <a:tcPr>
                    <a:lnL w="12700" cap="flat" cmpd="sng">
                      <a:solidFill>
                        <a:srgbClr val="0000FF"/>
                      </a:solidFill>
                      <a:prstDash val="solid"/>
                      <a:headEnd type="none" w="med" len="med"/>
                      <a:tailEnd type="none" w="med" len="med"/>
                    </a:lnL>
                    <a:lnR w="12700" cap="flat" cmpd="sng">
                      <a:solidFill>
                        <a:srgbClr val="0000FF"/>
                      </a:solidFill>
                      <a:prstDash val="solid"/>
                      <a:headEnd type="none" w="med" len="med"/>
                      <a:tailEnd type="none" w="med" len="med"/>
                    </a:lnR>
                    <a:lnT w="12700" cap="flat" cmpd="sng">
                      <a:solidFill>
                        <a:srgbClr val="0000FF"/>
                      </a:solidFill>
                      <a:prstDash val="solid"/>
                      <a:headEnd type="none" w="med" len="med"/>
                      <a:tailEnd type="none" w="med" len="med"/>
                    </a:lnT>
                    <a:lnB w="12700" cap="flat" cmpd="sng">
                      <a:solidFill>
                        <a:srgbClr val="0000FF"/>
                      </a:solidFill>
                      <a:prstDash val="solid"/>
                      <a:headEnd type="none" w="med" len="med"/>
                      <a:tailEnd type="none" w="med" len="med"/>
                    </a:lnB>
                    <a:lnTlToBr>
                      <a:noFill/>
                    </a:lnTlToBr>
                    <a:lnBlToTr>
                      <a:noFill/>
                    </a:lnBlToTr>
                    <a:solidFill>
                      <a:srgbClr val="EEE4E2"/>
                    </a:solidFill>
                  </a:tcPr>
                </a:tc>
              </a:tr>
              <a:tr h="409575">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1800" b="1" dirty="0">
                          <a:solidFill>
                            <a:srgbClr val="0000FF"/>
                          </a:solidFill>
                          <a:effectLst/>
                        </a:rPr>
                        <a:t>小学</a:t>
                      </a:r>
                      <a:endParaRPr lang="zh-CN" altLang="en-US" sz="1800" b="1" dirty="0">
                        <a:solidFill>
                          <a:srgbClr val="0000FF"/>
                        </a:solidFill>
                        <a:effectLst/>
                      </a:endParaRPr>
                    </a:p>
                  </a:txBody>
                  <a:tcPr>
                    <a:lnL w="12700" cap="flat" cmpd="sng">
                      <a:solidFill>
                        <a:srgbClr val="0000FF"/>
                      </a:solidFill>
                      <a:prstDash val="solid"/>
                      <a:headEnd type="none" w="med" len="med"/>
                      <a:tailEnd type="none" w="med" len="med"/>
                    </a:lnL>
                    <a:lnR w="12700" cap="flat" cmpd="sng">
                      <a:solidFill>
                        <a:srgbClr val="0000FF"/>
                      </a:solidFill>
                      <a:prstDash val="solid"/>
                      <a:headEnd type="none" w="med" len="med"/>
                      <a:tailEnd type="none" w="med" len="med"/>
                    </a:lnR>
                    <a:lnT w="12700" cap="flat" cmpd="sng">
                      <a:solidFill>
                        <a:srgbClr val="0000FF"/>
                      </a:solidFill>
                      <a:prstDash val="solid"/>
                      <a:headEnd type="none" w="med" len="med"/>
                      <a:tailEnd type="none" w="med" len="med"/>
                    </a:lnT>
                    <a:lnB w="12700" cap="flat" cmpd="sng">
                      <a:solidFill>
                        <a:srgbClr val="0000FF"/>
                      </a:solidFill>
                      <a:prstDash val="solid"/>
                      <a:headEnd type="none" w="med" len="med"/>
                      <a:tailEnd type="none" w="med" len="med"/>
                    </a:lnB>
                    <a:lnTlToBr>
                      <a:noFill/>
                    </a:lnTlToBr>
                    <a:lnBlToTr>
                      <a:noFill/>
                    </a:lnBlToTr>
                    <a:solidFill>
                      <a:schemeClr val="tx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1800" b="1" dirty="0">
                          <a:solidFill>
                            <a:srgbClr val="0000FF"/>
                          </a:solidFill>
                          <a:effectLst/>
                        </a:rPr>
                        <a:t>不分学科，以综合主题的形式开展</a:t>
                      </a:r>
                      <a:endParaRPr lang="zh-CN" altLang="en-US" sz="1800" b="1" dirty="0">
                        <a:solidFill>
                          <a:srgbClr val="0000FF"/>
                        </a:solidFill>
                        <a:effectLst/>
                      </a:endParaRPr>
                    </a:p>
                  </a:txBody>
                  <a:tcPr>
                    <a:lnL w="12700" cap="flat" cmpd="sng">
                      <a:solidFill>
                        <a:srgbClr val="0000FF"/>
                      </a:solidFill>
                      <a:prstDash val="solid"/>
                      <a:headEnd type="none" w="med" len="med"/>
                      <a:tailEnd type="none" w="med" len="med"/>
                    </a:lnL>
                    <a:lnR w="12700" cap="flat" cmpd="sng">
                      <a:solidFill>
                        <a:srgbClr val="0000FF"/>
                      </a:solidFill>
                      <a:prstDash val="solid"/>
                      <a:headEnd type="none" w="med" len="med"/>
                      <a:tailEnd type="none" w="med" len="med"/>
                    </a:lnR>
                    <a:lnT w="12700" cap="flat" cmpd="sng">
                      <a:solidFill>
                        <a:srgbClr val="0000FF"/>
                      </a:solidFill>
                      <a:prstDash val="solid"/>
                      <a:headEnd type="none" w="med" len="med"/>
                      <a:tailEnd type="none" w="med" len="med"/>
                    </a:lnT>
                    <a:lnB w="12700" cap="flat" cmpd="sng">
                      <a:solidFill>
                        <a:srgbClr val="0000FF"/>
                      </a:solidFill>
                      <a:prstDash val="solid"/>
                      <a:headEnd type="none" w="med" len="med"/>
                      <a:tailEnd type="none" w="med" len="med"/>
                    </a:lnB>
                    <a:lnTlToBr>
                      <a:noFill/>
                    </a:lnTlToBr>
                    <a:lnBlToTr>
                      <a:noFill/>
                    </a:lnBlToTr>
                    <a:solidFill>
                      <a:schemeClr val="tx2"/>
                    </a:solidFill>
                  </a:tcPr>
                </a:tc>
              </a:tr>
              <a:tr h="1407795">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1800" b="1" dirty="0">
                          <a:solidFill>
                            <a:srgbClr val="0000FF"/>
                          </a:solidFill>
                          <a:effectLst/>
                        </a:rPr>
                        <a:t>初中</a:t>
                      </a:r>
                      <a:endParaRPr lang="zh-CN" altLang="en-US" sz="1800" b="1" dirty="0">
                        <a:solidFill>
                          <a:srgbClr val="0000FF"/>
                        </a:solidFill>
                        <a:effectLst/>
                      </a:endParaRPr>
                    </a:p>
                  </a:txBody>
                  <a:tcPr>
                    <a:lnL w="12700" cap="flat" cmpd="sng">
                      <a:solidFill>
                        <a:srgbClr val="0000FF"/>
                      </a:solidFill>
                      <a:prstDash val="solid"/>
                      <a:headEnd type="none" w="med" len="med"/>
                      <a:tailEnd type="none" w="med" len="med"/>
                    </a:lnL>
                    <a:lnR w="12700" cap="flat" cmpd="sng">
                      <a:solidFill>
                        <a:srgbClr val="0000FF"/>
                      </a:solidFill>
                      <a:prstDash val="solid"/>
                      <a:headEnd type="none" w="med" len="med"/>
                      <a:tailEnd type="none" w="med" len="med"/>
                    </a:lnR>
                    <a:lnT w="12700" cap="flat" cmpd="sng">
                      <a:solidFill>
                        <a:srgbClr val="0000FF"/>
                      </a:solidFill>
                      <a:prstDash val="solid"/>
                      <a:headEnd type="none" w="med" len="med"/>
                      <a:tailEnd type="none" w="med" len="med"/>
                    </a:lnT>
                    <a:lnB w="12700" cap="flat" cmpd="sng">
                      <a:solidFill>
                        <a:srgbClr val="0000FF"/>
                      </a:solidFill>
                      <a:prstDash val="solid"/>
                      <a:headEnd type="none" w="med" len="med"/>
                      <a:tailEnd type="none" w="med" len="med"/>
                    </a:lnB>
                    <a:lnTlToBr>
                      <a:noFill/>
                    </a:lnTlToBr>
                    <a:lnBlToTr>
                      <a:noFill/>
                    </a:lnBlToTr>
                    <a:solidFill>
                      <a:schemeClr val="tx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1800" b="1" dirty="0">
                          <a:solidFill>
                            <a:srgbClr val="0000FF"/>
                          </a:solidFill>
                          <a:effectLst/>
                        </a:rPr>
                        <a:t>解释地球如何为生命提供栖息环境和资源</a:t>
                      </a:r>
                      <a:r>
                        <a:rPr lang="en-US" altLang="zh-CN" sz="1800" b="1" dirty="0">
                          <a:solidFill>
                            <a:srgbClr val="0000FF"/>
                          </a:solidFill>
                          <a:effectLst/>
                        </a:rPr>
                        <a:t>；</a:t>
                      </a:r>
                      <a:endParaRPr lang="zh-CN" altLang="en-US" sz="1800" b="1" dirty="0">
                        <a:solidFill>
                          <a:srgbClr val="0000FF"/>
                        </a:solidFill>
                        <a:effectLst/>
                      </a:endParaRPr>
                    </a:p>
                    <a:p>
                      <a:pPr marL="0" lvl="0" indent="0">
                        <a:buNone/>
                      </a:pPr>
                      <a:r>
                        <a:rPr lang="zh-CN" altLang="en-US" sz="1800" b="1" dirty="0">
                          <a:solidFill>
                            <a:srgbClr val="0000FF"/>
                          </a:solidFill>
                          <a:effectLst/>
                        </a:rPr>
                        <a:t>解释变化的模式及对地球的影响；         </a:t>
                      </a:r>
                      <a:endParaRPr lang="zh-CN" altLang="en-US" sz="1800" b="1" dirty="0">
                        <a:solidFill>
                          <a:srgbClr val="0000FF"/>
                        </a:solidFill>
                        <a:effectLst/>
                      </a:endParaRPr>
                    </a:p>
                    <a:p>
                      <a:pPr marL="0" lvl="0" indent="0">
                        <a:buNone/>
                      </a:pPr>
                      <a:r>
                        <a:rPr lang="zh-CN" altLang="en-US" sz="1800" b="1" dirty="0">
                          <a:solidFill>
                            <a:srgbClr val="0000FF"/>
                          </a:solidFill>
                          <a:effectLst/>
                        </a:rPr>
                        <a:t>描述宇宙的特征和组成</a:t>
                      </a:r>
                      <a:r>
                        <a:rPr lang="zh-CN" altLang="en-US" sz="2400" b="1" dirty="0">
                          <a:solidFill>
                            <a:srgbClr val="0000FF"/>
                          </a:solidFill>
                          <a:effectLst/>
                        </a:rPr>
                        <a:t>；</a:t>
                      </a:r>
                      <a:endParaRPr lang="zh-CN" altLang="en-US" sz="2400" b="1" dirty="0">
                        <a:solidFill>
                          <a:srgbClr val="0000FF"/>
                        </a:solidFill>
                        <a:effectLst/>
                      </a:endParaRPr>
                    </a:p>
                  </a:txBody>
                  <a:tcPr>
                    <a:lnL w="12700" cap="flat" cmpd="sng">
                      <a:solidFill>
                        <a:srgbClr val="0000FF"/>
                      </a:solidFill>
                      <a:prstDash val="solid"/>
                      <a:headEnd type="none" w="med" len="med"/>
                      <a:tailEnd type="none" w="med" len="med"/>
                    </a:lnL>
                    <a:lnR w="12700" cap="flat" cmpd="sng">
                      <a:solidFill>
                        <a:srgbClr val="0000FF"/>
                      </a:solidFill>
                      <a:prstDash val="solid"/>
                      <a:headEnd type="none" w="med" len="med"/>
                      <a:tailEnd type="none" w="med" len="med"/>
                    </a:lnR>
                    <a:lnT w="12700" cap="flat" cmpd="sng">
                      <a:solidFill>
                        <a:srgbClr val="0000FF"/>
                      </a:solidFill>
                      <a:prstDash val="solid"/>
                      <a:headEnd type="none" w="med" len="med"/>
                      <a:tailEnd type="none" w="med" len="med"/>
                    </a:lnT>
                    <a:lnB w="12700" cap="flat" cmpd="sng">
                      <a:solidFill>
                        <a:srgbClr val="0000FF"/>
                      </a:solidFill>
                      <a:prstDash val="solid"/>
                      <a:headEnd type="none" w="med" len="med"/>
                      <a:tailEnd type="none" w="med" len="med"/>
                    </a:lnB>
                    <a:lnTlToBr>
                      <a:noFill/>
                    </a:lnTlToBr>
                    <a:lnBlToTr>
                      <a:noFill/>
                    </a:lnBlToTr>
                    <a:solidFill>
                      <a:schemeClr val="tx2"/>
                    </a:solidFill>
                  </a:tcPr>
                </a:tc>
              </a:tr>
              <a:tr h="244983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1800" b="1" dirty="0">
                          <a:solidFill>
                            <a:srgbClr val="0000FF"/>
                          </a:solidFill>
                          <a:effectLst/>
                        </a:rPr>
                        <a:t>高中</a:t>
                      </a:r>
                      <a:endParaRPr lang="zh-CN" altLang="en-US" sz="1800" b="1" dirty="0">
                        <a:solidFill>
                          <a:srgbClr val="0000FF"/>
                        </a:solidFill>
                        <a:effectLst/>
                      </a:endParaRPr>
                    </a:p>
                  </a:txBody>
                  <a:tcPr>
                    <a:lnL w="12700" cap="flat" cmpd="sng">
                      <a:solidFill>
                        <a:srgbClr val="0000FF"/>
                      </a:solidFill>
                      <a:prstDash val="solid"/>
                      <a:headEnd type="none" w="med" len="med"/>
                      <a:tailEnd type="none" w="med" len="med"/>
                    </a:lnL>
                    <a:lnR w="12700" cap="flat" cmpd="sng">
                      <a:solidFill>
                        <a:srgbClr val="0000FF"/>
                      </a:solidFill>
                      <a:prstDash val="solid"/>
                      <a:headEnd type="none" w="med" len="med"/>
                      <a:tailEnd type="none" w="med" len="med"/>
                    </a:lnR>
                    <a:lnT w="12700" cap="flat" cmpd="sng">
                      <a:solidFill>
                        <a:srgbClr val="0000FF"/>
                      </a:solidFill>
                      <a:prstDash val="solid"/>
                      <a:headEnd type="none" w="med" len="med"/>
                      <a:tailEnd type="none" w="med" len="med"/>
                    </a:lnT>
                    <a:lnB w="12700" cap="flat" cmpd="sng">
                      <a:solidFill>
                        <a:srgbClr val="0000FF"/>
                      </a:solidFill>
                      <a:prstDash val="solid"/>
                      <a:headEnd type="none" w="med" len="med"/>
                      <a:tailEnd type="none" w="med" len="med"/>
                    </a:lnB>
                    <a:lnTlToBr>
                      <a:noFill/>
                    </a:lnTlToBr>
                    <a:lnBlToTr>
                      <a:noFill/>
                    </a:lnBlToTr>
                    <a:solidFill>
                      <a:schemeClr val="tx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1800" b="1" dirty="0">
                          <a:solidFill>
                            <a:srgbClr val="0000FF"/>
                          </a:solidFill>
                          <a:effectLst/>
                        </a:rPr>
                        <a:t>论证对宇宙中的物质和能量的特征与多样性的理解</a:t>
                      </a:r>
                      <a:r>
                        <a:rPr lang="en-US" altLang="zh-CN" sz="1800" b="1" dirty="0">
                          <a:solidFill>
                            <a:srgbClr val="0000FF"/>
                          </a:solidFill>
                          <a:effectLst/>
                        </a:rPr>
                        <a:t>；</a:t>
                      </a:r>
                      <a:endParaRPr lang="zh-CN" altLang="en-US" sz="1800" b="1" dirty="0">
                        <a:solidFill>
                          <a:srgbClr val="0000FF"/>
                        </a:solidFill>
                        <a:effectLst/>
                      </a:endParaRPr>
                    </a:p>
                    <a:p>
                      <a:pPr marL="0" lvl="0" indent="0">
                        <a:buNone/>
                      </a:pPr>
                      <a:r>
                        <a:rPr lang="zh-CN" altLang="en-US" sz="1800" b="1" dirty="0">
                          <a:solidFill>
                            <a:srgbClr val="0000FF"/>
                          </a:solidFill>
                          <a:effectLst/>
                        </a:rPr>
                        <a:t>描述和预测陆地系统变化的特征和影响；</a:t>
                      </a:r>
                      <a:endParaRPr lang="zh-CN" altLang="en-US" sz="1800" b="1" dirty="0">
                        <a:solidFill>
                          <a:srgbClr val="0000FF"/>
                        </a:solidFill>
                        <a:effectLst/>
                      </a:endParaRPr>
                    </a:p>
                    <a:p>
                      <a:pPr marL="0" lvl="0" indent="0">
                        <a:buNone/>
                      </a:pPr>
                      <a:r>
                        <a:rPr lang="zh-CN" altLang="en-US" sz="1800" b="1" dirty="0">
                          <a:solidFill>
                            <a:srgbClr val="0000FF"/>
                          </a:solidFill>
                          <a:effectLst/>
                        </a:rPr>
                        <a:t>论证对引起地球表面变化的各系统之间的关系的理解；</a:t>
                      </a:r>
                      <a:endParaRPr lang="zh-CN" altLang="en-US" sz="1800" b="1" dirty="0">
                        <a:solidFill>
                          <a:srgbClr val="0000FF"/>
                        </a:solidFill>
                        <a:effectLst/>
                      </a:endParaRPr>
                    </a:p>
                    <a:p>
                      <a:pPr marL="0" lvl="0" indent="0">
                        <a:buNone/>
                      </a:pPr>
                      <a:r>
                        <a:rPr lang="zh-CN" altLang="en-US" sz="1800" b="1" dirty="0">
                          <a:solidFill>
                            <a:srgbClr val="0000FF"/>
                          </a:solidFill>
                          <a:effectLst/>
                        </a:rPr>
                        <a:t>描述空间的特征和它的成分、空间观测的历史；</a:t>
                      </a:r>
                      <a:endParaRPr lang="zh-CN" altLang="en-US" sz="1800" b="1" dirty="0">
                        <a:solidFill>
                          <a:srgbClr val="0000FF"/>
                        </a:solidFill>
                        <a:effectLst/>
                      </a:endParaRPr>
                    </a:p>
                  </a:txBody>
                  <a:tcPr>
                    <a:lnL w="12700" cap="flat" cmpd="sng">
                      <a:solidFill>
                        <a:srgbClr val="0000FF"/>
                      </a:solidFill>
                      <a:prstDash val="solid"/>
                      <a:headEnd type="none" w="med" len="med"/>
                      <a:tailEnd type="none" w="med" len="med"/>
                    </a:lnL>
                    <a:lnR w="12700" cap="flat" cmpd="sng">
                      <a:solidFill>
                        <a:srgbClr val="0000FF"/>
                      </a:solidFill>
                      <a:prstDash val="solid"/>
                      <a:headEnd type="none" w="med" len="med"/>
                      <a:tailEnd type="none" w="med" len="med"/>
                    </a:lnR>
                    <a:lnT w="12700" cap="flat" cmpd="sng">
                      <a:solidFill>
                        <a:srgbClr val="0000FF"/>
                      </a:solidFill>
                      <a:prstDash val="solid"/>
                      <a:headEnd type="none" w="med" len="med"/>
                      <a:tailEnd type="none" w="med" len="med"/>
                    </a:lnT>
                    <a:lnB w="12700" cap="flat" cmpd="sng">
                      <a:solidFill>
                        <a:srgbClr val="0000FF"/>
                      </a:solidFill>
                      <a:prstDash val="solid"/>
                      <a:headEnd type="none" w="med" len="med"/>
                      <a:tailEnd type="none" w="med" len="med"/>
                    </a:lnB>
                    <a:lnTlToBr>
                      <a:noFill/>
                    </a:lnTlToBr>
                    <a:lnBlToTr>
                      <a:noFill/>
                    </a:lnBlToTr>
                    <a:solidFill>
                      <a:schemeClr val="tx2"/>
                    </a:solidFill>
                  </a:tcPr>
                </a:tc>
              </a:tr>
            </a:tbl>
          </a:graphicData>
        </a:graphic>
      </p:graphicFrame>
      <p:graphicFrame>
        <p:nvGraphicFramePr>
          <p:cNvPr id="131297" name="表格 131296"/>
          <p:cNvGraphicFramePr/>
          <p:nvPr/>
        </p:nvGraphicFramePr>
        <p:xfrm>
          <a:off x="4813935" y="2668270"/>
          <a:ext cx="4260215" cy="4168775"/>
        </p:xfrm>
        <a:graphic>
          <a:graphicData uri="http://schemas.openxmlformats.org/drawingml/2006/table">
            <a:tbl>
              <a:tblPr/>
              <a:tblGrid>
                <a:gridCol w="1588135"/>
                <a:gridCol w="2672080"/>
              </a:tblGrid>
              <a:tr h="511175">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buNone/>
                      </a:pPr>
                      <a:r>
                        <a:rPr lang="zh-CN" altLang="en-US" sz="2400" b="1" dirty="0">
                          <a:solidFill>
                            <a:srgbClr val="0000FF"/>
                          </a:solidFill>
                          <a:effectLst/>
                        </a:rPr>
                        <a:t>年级</a:t>
                      </a:r>
                      <a:endParaRPr lang="zh-CN" altLang="en-US" sz="2400" b="1" dirty="0">
                        <a:solidFill>
                          <a:srgbClr val="0000FF"/>
                        </a:solidFill>
                        <a:effectLst/>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tx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2000" b="1" dirty="0">
                          <a:solidFill>
                            <a:srgbClr val="0000FF"/>
                          </a:solidFill>
                          <a:effectLst/>
                          <a:latin typeface="Times New Roman" panose="02020603050405020304" pitchFamily="18" charset="0"/>
                          <a:cs typeface="Times New Roman" panose="02020603050405020304" pitchFamily="18" charset="0"/>
                        </a:rPr>
                        <a:t>地球科学学习主题</a:t>
                      </a:r>
                      <a:endParaRPr lang="zh-CN" altLang="en-US" sz="2000" b="1" dirty="0">
                        <a:solidFill>
                          <a:srgbClr val="0000FF"/>
                        </a:solidFill>
                        <a:effectLst/>
                        <a:latin typeface="Times New Roman" panose="02020603050405020304" pitchFamily="18" charset="0"/>
                        <a:cs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tx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1</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每日和季节的变化</a:t>
                      </a:r>
                      <a:endParaRPr lang="zh-CN" altLang="en-US" sz="1800" b="1" dirty="0">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2</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环境中的空气和水 </a:t>
                      </a:r>
                      <a:endParaRPr lang="zh-CN" altLang="en-US" sz="1800" b="1" dirty="0">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3</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探测土壤</a:t>
                      </a:r>
                      <a:endParaRPr lang="zh-CN" altLang="en-US" sz="1800" b="1" dirty="0">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4</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岩石、矿物和侵蚀</a:t>
                      </a:r>
                      <a:endParaRPr lang="zh-CN" altLang="en-US" sz="1800" b="1" dirty="0">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5</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天气</a:t>
                      </a:r>
                      <a:endParaRPr lang="zh-CN" altLang="en-US" sz="18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6</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空间 </a:t>
                      </a:r>
                      <a:endParaRPr lang="zh-CN" altLang="en-US" sz="1800" b="1" dirty="0">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7</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地壳 </a:t>
                      </a:r>
                      <a:endParaRPr lang="zh-CN" altLang="en-US" sz="1800" b="1" dirty="0">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8</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地球上的水系统</a:t>
                      </a:r>
                      <a:endParaRPr lang="zh-CN" altLang="en-US" sz="1800" b="1" dirty="0">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9</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空间探测</a:t>
                      </a:r>
                      <a:endParaRPr lang="zh-CN" altLang="en-US" sz="1800" b="1" dirty="0">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r h="36576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en-US" altLang="zh-CN" sz="1800" b="1">
                          <a:solidFill>
                            <a:srgbClr val="0000FF"/>
                          </a:solidFill>
                          <a:effectLst/>
                          <a:latin typeface="Times New Roman" panose="02020603050405020304" pitchFamily="18" charset="0"/>
                          <a:cs typeface="Times New Roman" panose="02020603050405020304" pitchFamily="18" charset="0"/>
                        </a:rPr>
                        <a:t>Grade 10</a:t>
                      </a:r>
                      <a:endParaRPr lang="en-US" altLang="zh-CN" sz="1800" b="1">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marL="0" lvl="0" indent="0">
                        <a:spcBef>
                          <a:spcPct val="0"/>
                        </a:spcBef>
                        <a:buClrTx/>
                        <a:buSzPct val="100000"/>
                        <a:buNone/>
                      </a:pPr>
                      <a:r>
                        <a:rPr lang="zh-CN" altLang="en-US" sz="1800" b="1" dirty="0">
                          <a:solidFill>
                            <a:srgbClr val="0000FF"/>
                          </a:solidFill>
                          <a:effectLst/>
                          <a:latin typeface="Times New Roman" panose="02020603050405020304" pitchFamily="18" charset="0"/>
                          <a:cs typeface="Times New Roman" panose="02020603050405020304" pitchFamily="18" charset="0"/>
                        </a:rPr>
                        <a:t>天气动力学 </a:t>
                      </a:r>
                      <a:endParaRPr lang="zh-CN" altLang="en-US" sz="1800" b="1" dirty="0">
                        <a:solidFill>
                          <a:srgbClr val="0000FF"/>
                        </a:solidFill>
                        <a:effectLst/>
                        <a:latin typeface="Times New Roman" panose="02020603050405020304" pitchFamily="18" charset="0"/>
                        <a:cs typeface="Times New Roman" panose="02020603050405020304" pitchFamily="18"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EEE4E2"/>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标题 137217"/>
          <p:cNvSpPr>
            <a:spLocks noGrp="1"/>
          </p:cNvSpPr>
          <p:nvPr>
            <p:ph type="title"/>
          </p:nvPr>
        </p:nvSpPr>
        <p:spPr/>
        <p:txBody>
          <a:bodyPr anchor="ctr" anchorCtr="1"/>
          <a:p>
            <a:r>
              <a:rPr lang="zh-CN" altLang="en-US" sz="3600" dirty="0">
                <a:solidFill>
                  <a:srgbClr val="FFFF00"/>
                </a:solidFill>
                <a:effectLst/>
                <a:latin typeface="黑体" panose="02010609060101010101" pitchFamily="2" charset="-122"/>
                <a:ea typeface="黑体" panose="02010609060101010101" pitchFamily="2" charset="-122"/>
              </a:rPr>
              <a:t>新西兰</a:t>
            </a:r>
            <a:r>
              <a:rPr lang="en-US" altLang="zh-CN" sz="3600" dirty="0">
                <a:solidFill>
                  <a:srgbClr val="FFFF00"/>
                </a:solidFill>
                <a:effectLst/>
                <a:latin typeface="黑体" panose="02010609060101010101" pitchFamily="2" charset="-122"/>
                <a:ea typeface="黑体" panose="02010609060101010101" pitchFamily="2" charset="-122"/>
              </a:rPr>
              <a:t>1-13</a:t>
            </a:r>
            <a:r>
              <a:rPr lang="zh-CN" altLang="en-US" sz="3600" dirty="0">
                <a:solidFill>
                  <a:srgbClr val="FFFF00"/>
                </a:solidFill>
                <a:effectLst/>
                <a:latin typeface="黑体" panose="02010609060101010101" pitchFamily="2" charset="-122"/>
                <a:ea typeface="黑体" panose="02010609060101010101" pitchFamily="2" charset="-122"/>
              </a:rPr>
              <a:t>年级科学课程</a:t>
            </a:r>
            <a:r>
              <a:rPr lang="zh-CN" altLang="en-US" sz="3600" dirty="0">
                <a:solidFill>
                  <a:srgbClr val="FFFF00"/>
                </a:solidFill>
                <a:effectLst/>
                <a:ea typeface="黑体" panose="02010609060101010101" pitchFamily="2" charset="-122"/>
                <a:sym typeface="+mn-ea"/>
              </a:rPr>
              <a:t>内容结构</a:t>
            </a:r>
            <a:endParaRPr lang="zh-CN" altLang="en-US" sz="3600" strike="noStrike" noProof="1" dirty="0">
              <a:solidFill>
                <a:srgbClr val="FFFF00"/>
              </a:solidFill>
              <a:effectLst/>
              <a:latin typeface="黑体" panose="02010609060101010101" pitchFamily="2" charset="-122"/>
              <a:ea typeface="黑体" panose="02010609060101010101" pitchFamily="2" charset="-122"/>
              <a:sym typeface="+mn-ea"/>
            </a:endParaRPr>
          </a:p>
        </p:txBody>
      </p:sp>
      <p:sp>
        <p:nvSpPr>
          <p:cNvPr id="137219" name="文本占位符 137218"/>
          <p:cNvSpPr>
            <a:spLocks noGrp="1"/>
          </p:cNvSpPr>
          <p:nvPr>
            <p:ph idx="1"/>
          </p:nvPr>
        </p:nvSpPr>
        <p:spPr>
          <a:xfrm>
            <a:off x="286385" y="1355408"/>
            <a:ext cx="6491288" cy="4530725"/>
          </a:xfrm>
        </p:spPr>
        <p:txBody>
          <a:bodyPr/>
          <a:p>
            <a:pPr fontAlgn="base">
              <a:buNone/>
            </a:pPr>
            <a:r>
              <a:rPr lang="en-US" altLang="zh-CN" sz="2800" strike="noStrike" noProof="1" dirty="0"/>
              <a:t>  </a:t>
            </a:r>
            <a:r>
              <a:rPr lang="en-US" altLang="zh-CN" sz="2800" dirty="0">
                <a:solidFill>
                  <a:schemeClr val="tx2"/>
                </a:solidFill>
                <a:latin typeface="Verdana" panose="020B0604030504040204" pitchFamily="34" charset="0"/>
                <a:ea typeface="宋体" panose="02010600030101010101" pitchFamily="2" charset="-122"/>
                <a:sym typeface="+mn-ea"/>
              </a:rPr>
              <a:t>6</a:t>
            </a:r>
            <a:r>
              <a:rPr lang="zh-CN" altLang="en-US" sz="2800" dirty="0">
                <a:solidFill>
                  <a:schemeClr val="tx2"/>
                </a:solidFill>
                <a:latin typeface="Verdana" panose="020B0604030504040204" pitchFamily="34" charset="0"/>
                <a:ea typeface="宋体" panose="02010600030101010101" pitchFamily="2" charset="-122"/>
                <a:sym typeface="+mn-ea"/>
              </a:rPr>
              <a:t>个模块：：</a:t>
            </a:r>
            <a:endParaRPr lang="zh-CN" altLang="en-US" sz="2800" strike="noStrike" noProof="1" dirty="0">
              <a:solidFill>
                <a:schemeClr val="tx2"/>
              </a:solidFill>
              <a:effectLst/>
              <a:ea typeface="黑体" panose="02010609060101010101" pitchFamily="2" charset="-122"/>
            </a:endParaRPr>
          </a:p>
          <a:p>
            <a:pPr fontAlgn="base"/>
            <a:r>
              <a:rPr lang="zh-CN" altLang="en-US" sz="2400" b="1" strike="noStrike" noProof="1" dirty="0">
                <a:solidFill>
                  <a:srgbClr val="FF3300"/>
                </a:solidFill>
                <a:effectLst/>
              </a:rPr>
              <a:t>理解科学本质和科学与技术的关系；</a:t>
            </a:r>
            <a:endParaRPr lang="zh-CN" altLang="en-US" sz="2400" b="1" strike="noStrike" noProof="1">
              <a:solidFill>
                <a:srgbClr val="FF3300"/>
              </a:solidFill>
              <a:effectLst/>
            </a:endParaRPr>
          </a:p>
          <a:p>
            <a:pPr fontAlgn="base"/>
            <a:r>
              <a:rPr lang="zh-CN" altLang="en-US" sz="2400" b="1" strike="noStrike" noProof="1" dirty="0">
                <a:solidFill>
                  <a:srgbClr val="FF3300"/>
                </a:solidFill>
                <a:effectLst/>
              </a:rPr>
              <a:t>培养科学技能和科学态度</a:t>
            </a:r>
            <a:endParaRPr lang="zh-CN" altLang="en-US" sz="2400" b="1" strike="noStrike" noProof="1" dirty="0">
              <a:solidFill>
                <a:srgbClr val="FF3300"/>
              </a:solidFill>
              <a:effectLst/>
            </a:endParaRPr>
          </a:p>
          <a:p>
            <a:pPr fontAlgn="base"/>
            <a:r>
              <a:rPr lang="zh-CN" altLang="en-US" sz="2400" b="1" strike="noStrike" noProof="1" dirty="0">
                <a:solidFill>
                  <a:schemeClr val="tx2"/>
                </a:solidFill>
                <a:effectLst/>
              </a:rPr>
              <a:t>认识生命世界</a:t>
            </a:r>
            <a:endParaRPr lang="zh-CN" altLang="en-US" sz="2400" b="1" strike="noStrike" noProof="1" dirty="0">
              <a:solidFill>
                <a:schemeClr val="tx2"/>
              </a:solidFill>
              <a:effectLst/>
            </a:endParaRPr>
          </a:p>
          <a:p>
            <a:pPr fontAlgn="base"/>
            <a:r>
              <a:rPr lang="zh-CN" altLang="en-US" sz="2400" b="1" dirty="0">
                <a:solidFill>
                  <a:schemeClr val="tx2"/>
                </a:solidFill>
                <a:effectLst/>
                <a:sym typeface="+mn-ea"/>
              </a:rPr>
              <a:t>认识</a:t>
            </a:r>
            <a:r>
              <a:rPr lang="zh-CN" altLang="en-US" sz="2400" b="1" strike="noStrike" noProof="1" dirty="0">
                <a:solidFill>
                  <a:schemeClr val="tx2"/>
                </a:solidFill>
                <a:effectLst/>
              </a:rPr>
              <a:t>物理世界                        </a:t>
            </a:r>
            <a:endParaRPr lang="zh-CN" altLang="en-US" sz="2400" b="1" strike="noStrike" noProof="1" dirty="0">
              <a:solidFill>
                <a:schemeClr val="tx2"/>
              </a:solidFill>
              <a:effectLst/>
            </a:endParaRPr>
          </a:p>
          <a:p>
            <a:pPr fontAlgn="base"/>
            <a:r>
              <a:rPr lang="zh-CN" altLang="en-US" sz="2400" b="1" dirty="0">
                <a:solidFill>
                  <a:schemeClr val="tx2"/>
                </a:solidFill>
                <a:effectLst/>
                <a:sym typeface="+mn-ea"/>
              </a:rPr>
              <a:t>认识</a:t>
            </a:r>
            <a:r>
              <a:rPr lang="zh-CN" altLang="en-US" sz="2400" b="1" strike="noStrike" noProof="1" dirty="0">
                <a:solidFill>
                  <a:schemeClr val="tx2"/>
                </a:solidFill>
                <a:effectLst/>
              </a:rPr>
              <a:t>物质世界</a:t>
            </a:r>
            <a:endParaRPr lang="zh-CN" altLang="en-US" sz="2400" b="1" strike="noStrike" noProof="1" dirty="0">
              <a:solidFill>
                <a:schemeClr val="tx2"/>
              </a:solidFill>
              <a:effectLst/>
            </a:endParaRPr>
          </a:p>
          <a:p>
            <a:pPr fontAlgn="base"/>
            <a:r>
              <a:rPr lang="zh-CN" altLang="en-US" sz="2400" b="1" dirty="0">
                <a:solidFill>
                  <a:srgbClr val="FFFF00"/>
                </a:solidFill>
                <a:effectLst/>
                <a:sym typeface="+mn-ea"/>
              </a:rPr>
              <a:t>认识</a:t>
            </a:r>
            <a:r>
              <a:rPr lang="zh-CN" altLang="en-US" sz="2400" b="1" strike="noStrike" noProof="1" dirty="0">
                <a:solidFill>
                  <a:srgbClr val="FFFF00"/>
                </a:solidFill>
                <a:effectLst/>
              </a:rPr>
              <a:t>行星地球和其外部世界</a:t>
            </a:r>
            <a:endParaRPr lang="zh-CN" altLang="en-US" sz="2400" b="1" strike="noStrike" noProof="1" dirty="0">
              <a:solidFill>
                <a:srgbClr val="FFFF00"/>
              </a:solidFill>
              <a:effectLst/>
            </a:endParaRPr>
          </a:p>
        </p:txBody>
      </p:sp>
      <p:sp>
        <p:nvSpPr>
          <p:cNvPr id="22570" name="文本框 137260"/>
          <p:cNvSpPr txBox="1"/>
          <p:nvPr/>
        </p:nvSpPr>
        <p:spPr>
          <a:xfrm>
            <a:off x="457835" y="5673090"/>
            <a:ext cx="8256905" cy="1383665"/>
          </a:xfrm>
          <a:prstGeom prst="rect">
            <a:avLst/>
          </a:prstGeom>
          <a:noFill/>
          <a:ln w="9525">
            <a:noFill/>
          </a:ln>
        </p:spPr>
        <p:txBody>
          <a:bodyPr wrap="square" anchor="t">
            <a:spAutoFit/>
          </a:bodyPr>
          <a:p>
            <a:r>
              <a:rPr lang="zh-CN" altLang="en-US" sz="2400" dirty="0">
                <a:solidFill>
                  <a:schemeClr val="tx2"/>
                </a:solidFill>
                <a:latin typeface="Verdana" panose="020B0604030504040204" pitchFamily="34" charset="0"/>
                <a:ea typeface="宋体" panose="02010600030101010101" pitchFamily="2" charset="-122"/>
              </a:rPr>
              <a:t>前两个支内容渗透在后面四个学科内容中，并按能力要求划分</a:t>
            </a:r>
            <a:r>
              <a:rPr lang="en-US" altLang="zh-CN" sz="2400" dirty="0">
                <a:solidFill>
                  <a:schemeClr val="tx2"/>
                </a:solidFill>
                <a:latin typeface="Verdana" panose="020B0604030504040204" pitchFamily="34" charset="0"/>
                <a:ea typeface="宋体" panose="02010600030101010101" pitchFamily="2" charset="-122"/>
              </a:rPr>
              <a:t>8</a:t>
            </a:r>
            <a:r>
              <a:rPr lang="zh-CN" altLang="en-US" sz="2400" dirty="0">
                <a:solidFill>
                  <a:schemeClr val="tx2"/>
                </a:solidFill>
                <a:latin typeface="Verdana" panose="020B0604030504040204" pitchFamily="34" charset="0"/>
                <a:ea typeface="宋体" panose="02010600030101010101" pitchFamily="2" charset="-122"/>
              </a:rPr>
              <a:t>个等级。 </a:t>
            </a:r>
            <a:endParaRPr lang="zh-CN" altLang="en-US" sz="2400">
              <a:solidFill>
                <a:schemeClr val="tx2"/>
              </a:solidFill>
              <a:latin typeface="Verdana" panose="020B0604030504040204" pitchFamily="34" charset="0"/>
              <a:ea typeface="宋体" panose="02010600030101010101" pitchFamily="2" charset="-122"/>
            </a:endParaRPr>
          </a:p>
          <a:p>
            <a:pPr>
              <a:spcBef>
                <a:spcPct val="50000"/>
              </a:spcBef>
            </a:pPr>
            <a:endParaRPr lang="zh-CN" altLang="en-US" sz="2400" dirty="0">
              <a:solidFill>
                <a:schemeClr val="tx2"/>
              </a:solidFill>
              <a:latin typeface="Verdana" panose="020B0604030504040204" pitchFamily="34" charset="0"/>
              <a:ea typeface="宋体" panose="02010600030101010101" pitchFamily="2" charset="-122"/>
            </a:endParaRPr>
          </a:p>
        </p:txBody>
      </p:sp>
      <p:pic>
        <p:nvPicPr>
          <p:cNvPr id="2" name="图片 -2147482611"/>
          <p:cNvPicPr>
            <a:picLocks noChangeAspect="1"/>
          </p:cNvPicPr>
          <p:nvPr/>
        </p:nvPicPr>
        <p:blipFill>
          <a:blip r:embed="rId1">
            <a:grayscl/>
            <a:lum contrast="6000"/>
          </a:blip>
          <a:stretch>
            <a:fillRect/>
          </a:stretch>
        </p:blipFill>
        <p:spPr>
          <a:xfrm>
            <a:off x="4458335" y="2686685"/>
            <a:ext cx="4680585" cy="2661920"/>
          </a:xfrm>
          <a:prstGeom prst="rect">
            <a:avLst/>
          </a:prstGeom>
          <a:noFill/>
          <a:ln w="9525">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3553" name="组合 139285"/>
          <p:cNvGrpSpPr>
            <a:grpSpLocks noChangeAspect="1"/>
          </p:cNvGrpSpPr>
          <p:nvPr/>
        </p:nvGrpSpPr>
        <p:grpSpPr>
          <a:xfrm>
            <a:off x="322322" y="188913"/>
            <a:ext cx="9289991" cy="5759450"/>
            <a:chOff x="2216" y="5289"/>
            <a:chExt cx="7429" cy="5164"/>
          </a:xfrm>
        </p:grpSpPr>
        <p:sp>
          <p:nvSpPr>
            <p:cNvPr id="23554" name="矩形 139286"/>
            <p:cNvSpPr>
              <a:spLocks noChangeAspect="1"/>
            </p:cNvSpPr>
            <p:nvPr/>
          </p:nvSpPr>
          <p:spPr>
            <a:xfrm>
              <a:off x="2447" y="5289"/>
              <a:ext cx="7198" cy="5164"/>
            </a:xfrm>
            <a:prstGeom prst="rect">
              <a:avLst/>
            </a:prstGeom>
            <a:noFill/>
            <a:ln w="9525">
              <a:noFill/>
            </a:ln>
          </p:spPr>
          <p:txBody>
            <a:bodyPr anchor="t"/>
            <a:p>
              <a:endParaRPr lang="zh-CN" altLang="en-US">
                <a:latin typeface="Verdana" panose="020B0604030504040204" pitchFamily="34" charset="0"/>
                <a:ea typeface="宋体" panose="02010600030101010101" pitchFamily="2" charset="-122"/>
              </a:endParaRPr>
            </a:p>
          </p:txBody>
        </p:sp>
        <p:sp>
          <p:nvSpPr>
            <p:cNvPr id="23555" name="文本框 139287"/>
            <p:cNvSpPr txBox="1"/>
            <p:nvPr/>
          </p:nvSpPr>
          <p:spPr>
            <a:xfrm>
              <a:off x="4012" y="5289"/>
              <a:ext cx="3286" cy="408"/>
            </a:xfrm>
            <a:prstGeom prst="rect">
              <a:avLst/>
            </a:prstGeom>
            <a:solidFill>
              <a:srgbClr val="FFCCFF"/>
            </a:solidFill>
            <a:ln w="9525" cap="flat" cmpd="sng">
              <a:solidFill>
                <a:srgbClr val="000000"/>
              </a:solidFill>
              <a:prstDash val="solid"/>
              <a:miter/>
              <a:headEnd type="none" w="med" len="med"/>
              <a:tailEnd type="none" w="med" len="med"/>
            </a:ln>
          </p:spPr>
          <p:txBody>
            <a:bodyPr anchor="t"/>
            <a:p>
              <a:pPr algn="just"/>
              <a:r>
                <a:rPr lang="zh-CN" altLang="en-US" sz="2400" dirty="0">
                  <a:solidFill>
                    <a:srgbClr val="0000FF"/>
                  </a:solidFill>
                  <a:latin typeface="Times New Roman" panose="02020603050405020304" pitchFamily="18" charset="0"/>
                  <a:ea typeface="宋体" panose="02010600030101010101" pitchFamily="2" charset="-122"/>
                </a:rPr>
                <a:t>新西兰地球科学学习主题</a:t>
              </a:r>
              <a:endParaRPr lang="zh-CN" altLang="en-US" sz="4000" dirty="0">
                <a:solidFill>
                  <a:srgbClr val="0000FF"/>
                </a:solidFill>
                <a:latin typeface="Verdana" panose="020B0604030504040204" pitchFamily="34" charset="0"/>
                <a:ea typeface="宋体" panose="02010600030101010101" pitchFamily="2" charset="-122"/>
              </a:endParaRPr>
            </a:p>
          </p:txBody>
        </p:sp>
        <p:sp>
          <p:nvSpPr>
            <p:cNvPr id="23556" name="文本框 139288"/>
            <p:cNvSpPr txBox="1"/>
            <p:nvPr/>
          </p:nvSpPr>
          <p:spPr>
            <a:xfrm>
              <a:off x="2216" y="6104"/>
              <a:ext cx="6958" cy="1908"/>
            </a:xfrm>
            <a:prstGeom prst="rect">
              <a:avLst/>
            </a:prstGeom>
            <a:solidFill>
              <a:srgbClr val="FFCCFF"/>
            </a:solidFill>
            <a:ln w="9525" cap="flat" cmpd="sng">
              <a:solidFill>
                <a:srgbClr val="000000"/>
              </a:solidFill>
              <a:prstDash val="solid"/>
              <a:miter/>
              <a:headEnd type="none" w="med" len="med"/>
              <a:tailEnd type="none" w="med" len="med"/>
            </a:ln>
          </p:spPr>
          <p:txBody>
            <a:bodyPr anchor="t"/>
            <a:p>
              <a:pPr algn="just"/>
              <a:r>
                <a:rPr lang="zh-CN" altLang="en-US" sz="2000" dirty="0">
                  <a:solidFill>
                    <a:srgbClr val="0000FF"/>
                  </a:solidFill>
                  <a:latin typeface="Times New Roman" panose="02020603050405020304" pitchFamily="18" charset="0"/>
                  <a:ea typeface="宋体" panose="02010600030101010101" pitchFamily="2" charset="-122"/>
                </a:rPr>
                <a:t>总目标</a:t>
              </a:r>
              <a:r>
                <a:rPr lang="en-US" altLang="zh-CN" sz="2000">
                  <a:solidFill>
                    <a:srgbClr val="0000FF"/>
                  </a:solidFill>
                  <a:latin typeface="Times New Roman" panose="02020603050405020304" pitchFamily="18" charset="0"/>
                  <a:ea typeface="宋体" panose="02010600030101010101" pitchFamily="2" charset="-122"/>
                </a:rPr>
                <a:t>(</a:t>
              </a:r>
              <a:r>
                <a:rPr lang="en-US" altLang="zh-CN" sz="2400">
                  <a:solidFill>
                    <a:srgbClr val="0000FF"/>
                  </a:solidFill>
                  <a:latin typeface="宋体" panose="02010600030101010101" pitchFamily="2" charset="-122"/>
                  <a:ea typeface="宋体" panose="02010600030101010101" pitchFamily="2" charset="-122"/>
                </a:rPr>
                <a:t>Achievement Aims)</a:t>
              </a:r>
              <a:r>
                <a:rPr lang="en-US" altLang="zh-CN" sz="2400">
                  <a:solidFill>
                    <a:srgbClr val="0000FF"/>
                  </a:solidFill>
                  <a:latin typeface="仿宋_GB2312" panose="02010609030101010101" pitchFamily="49" charset="-122"/>
                  <a:ea typeface="仿宋_GB2312" panose="02010609030101010101" pitchFamily="49" charset="-122"/>
                </a:rPr>
                <a:t>:</a:t>
              </a:r>
              <a:endParaRPr lang="en-US" altLang="zh-CN" sz="2000">
                <a:solidFill>
                  <a:srgbClr val="0000FF"/>
                </a:solidFill>
                <a:latin typeface="仿宋_GB2312" panose="02010609030101010101" pitchFamily="49" charset="-122"/>
                <a:ea typeface="仿宋_GB2312" panose="02010609030101010101" pitchFamily="49" charset="-122"/>
              </a:endParaRPr>
            </a:p>
            <a:p>
              <a:pPr algn="just"/>
              <a:r>
                <a:rPr lang="en-US" altLang="zh-CN" sz="2000" dirty="0">
                  <a:solidFill>
                    <a:srgbClr val="0000FF"/>
                  </a:solidFill>
                  <a:latin typeface="楷体_GB2312" pitchFamily="49" charset="-122"/>
                  <a:ea typeface="楷体_GB2312" pitchFamily="49" charset="-122"/>
                </a:rPr>
                <a:t>1</a:t>
              </a:r>
              <a:r>
                <a:rPr lang="zh-CN" altLang="en-US" sz="2000" dirty="0">
                  <a:solidFill>
                    <a:srgbClr val="0000FF"/>
                  </a:solidFill>
                  <a:latin typeface="楷体_GB2312" pitchFamily="49" charset="-122"/>
                  <a:ea typeface="楷体_GB2312" pitchFamily="49" charset="-122"/>
                </a:rPr>
                <a:t>．研究行星地球的成份，理解其形成的过程；</a:t>
              </a:r>
              <a:endParaRPr lang="zh-CN" altLang="en-US" sz="2000" dirty="0">
                <a:solidFill>
                  <a:srgbClr val="0000FF"/>
                </a:solidFill>
                <a:latin typeface="楷体_GB2312" pitchFamily="49" charset="-122"/>
                <a:ea typeface="楷体_GB2312" pitchFamily="49" charset="-122"/>
              </a:endParaRPr>
            </a:p>
            <a:p>
              <a:pPr algn="just"/>
              <a:r>
                <a:rPr lang="en-US" altLang="zh-CN" sz="2000" dirty="0">
                  <a:solidFill>
                    <a:srgbClr val="0000FF"/>
                  </a:solidFill>
                  <a:latin typeface="楷体_GB2312" pitchFamily="49" charset="-122"/>
                  <a:ea typeface="楷体_GB2312" pitchFamily="49" charset="-122"/>
                </a:rPr>
                <a:t>2</a:t>
              </a:r>
              <a:r>
                <a:rPr lang="zh-CN" altLang="en-US" sz="2000" dirty="0">
                  <a:solidFill>
                    <a:srgbClr val="0000FF"/>
                  </a:solidFill>
                  <a:latin typeface="楷体_GB2312" pitchFamily="49" charset="-122"/>
                  <a:ea typeface="楷体_GB2312" pitchFamily="49" charset="-122"/>
                </a:rPr>
                <a:t>．研究地球的地质历史，并理解地球有漫长的历史并经历了许多变化；</a:t>
              </a:r>
              <a:endParaRPr lang="zh-CN" altLang="en-US" sz="2000" dirty="0">
                <a:solidFill>
                  <a:srgbClr val="0000FF"/>
                </a:solidFill>
                <a:latin typeface="楷体_GB2312" pitchFamily="49" charset="-122"/>
                <a:ea typeface="楷体_GB2312" pitchFamily="49" charset="-122"/>
              </a:endParaRPr>
            </a:p>
            <a:p>
              <a:pPr algn="just"/>
              <a:r>
                <a:rPr lang="en-US" altLang="zh-CN" sz="2000" dirty="0">
                  <a:solidFill>
                    <a:srgbClr val="0000FF"/>
                  </a:solidFill>
                  <a:latin typeface="楷体_GB2312" pitchFamily="49" charset="-122"/>
                  <a:ea typeface="楷体_GB2312" pitchFamily="49" charset="-122"/>
                </a:rPr>
                <a:t>3</a:t>
              </a:r>
              <a:r>
                <a:rPr lang="zh-CN" altLang="en-US" sz="2000" dirty="0">
                  <a:solidFill>
                    <a:srgbClr val="0000FF"/>
                  </a:solidFill>
                  <a:latin typeface="楷体_GB2312" pitchFamily="49" charset="-122"/>
                  <a:ea typeface="楷体_GB2312" pitchFamily="49" charset="-122"/>
                </a:rPr>
                <a:t>．研究和认识地球与它所在的太阳系、银河系、宇宙的关系；</a:t>
              </a:r>
              <a:endParaRPr lang="zh-CN" altLang="en-US" sz="2000" dirty="0">
                <a:solidFill>
                  <a:srgbClr val="0000FF"/>
                </a:solidFill>
                <a:latin typeface="楷体_GB2312" pitchFamily="49" charset="-122"/>
                <a:ea typeface="楷体_GB2312" pitchFamily="49" charset="-122"/>
              </a:endParaRPr>
            </a:p>
            <a:p>
              <a:pPr algn="just"/>
              <a:r>
                <a:rPr lang="en-US" altLang="zh-CN" sz="2000" dirty="0">
                  <a:solidFill>
                    <a:srgbClr val="0000FF"/>
                  </a:solidFill>
                  <a:latin typeface="楷体_GB2312" pitchFamily="49" charset="-122"/>
                  <a:ea typeface="楷体_GB2312" pitchFamily="49" charset="-122"/>
                </a:rPr>
                <a:t>4</a:t>
              </a:r>
              <a:r>
                <a:rPr lang="zh-CN" altLang="en-US" sz="2000" dirty="0">
                  <a:solidFill>
                    <a:srgbClr val="0000FF"/>
                  </a:solidFill>
                  <a:latin typeface="楷体_GB2312" pitchFamily="49" charset="-122"/>
                  <a:ea typeface="楷体_GB2312" pitchFamily="49" charset="-122"/>
                </a:rPr>
                <a:t>．研究人类的决策和活动怎样改变地球的自然环境，并培养保护地球及其  资源的责任感。地球科学特点对本地区和国家的意义要重点强调。</a:t>
              </a:r>
              <a:endParaRPr lang="zh-CN" altLang="en-US" sz="3600" dirty="0">
                <a:solidFill>
                  <a:srgbClr val="0000FF"/>
                </a:solidFill>
                <a:latin typeface="楷体_GB2312" pitchFamily="49" charset="-122"/>
                <a:ea typeface="楷体_GB2312" pitchFamily="49" charset="-122"/>
              </a:endParaRPr>
            </a:p>
          </p:txBody>
        </p:sp>
        <p:sp>
          <p:nvSpPr>
            <p:cNvPr id="23557" name="文本框 139289"/>
            <p:cNvSpPr txBox="1"/>
            <p:nvPr/>
          </p:nvSpPr>
          <p:spPr>
            <a:xfrm>
              <a:off x="3698" y="8392"/>
              <a:ext cx="3599" cy="1246"/>
            </a:xfrm>
            <a:prstGeom prst="rect">
              <a:avLst/>
            </a:prstGeom>
            <a:solidFill>
              <a:srgbClr val="FFCCFF"/>
            </a:solidFill>
            <a:ln w="9525" cap="flat" cmpd="sng">
              <a:solidFill>
                <a:srgbClr val="000000"/>
              </a:solidFill>
              <a:prstDash val="solid"/>
              <a:miter/>
              <a:headEnd type="none" w="med" len="med"/>
              <a:tailEnd type="none" w="med" len="med"/>
            </a:ln>
          </p:spPr>
          <p:txBody>
            <a:bodyPr anchor="t"/>
            <a:p>
              <a:r>
                <a:rPr lang="zh-CN" altLang="en-US" sz="2000" dirty="0">
                  <a:solidFill>
                    <a:srgbClr val="0000FF"/>
                  </a:solidFill>
                  <a:latin typeface="Times New Roman" panose="02020603050405020304" pitchFamily="18" charset="0"/>
                  <a:ea typeface="宋体" panose="02010600030101010101" pitchFamily="2" charset="-122"/>
                </a:rPr>
                <a:t>学习水平</a:t>
              </a:r>
              <a:r>
                <a:rPr lang="en-US" altLang="zh-CN" sz="2000" dirty="0">
                  <a:solidFill>
                    <a:srgbClr val="0000FF"/>
                  </a:solidFill>
                  <a:latin typeface="Times New Roman" panose="02020603050405020304" pitchFamily="18" charset="0"/>
                  <a:ea typeface="宋体" panose="02010600030101010101" pitchFamily="2" charset="-122"/>
                </a:rPr>
                <a:t>: 1</a:t>
              </a:r>
              <a:r>
                <a:rPr lang="zh-CN" altLang="en-US" sz="2000" dirty="0">
                  <a:solidFill>
                    <a:srgbClr val="0000FF"/>
                  </a:solidFill>
                  <a:latin typeface="Times New Roman" panose="02020603050405020304" pitchFamily="18" charset="0"/>
                  <a:ea typeface="宋体" panose="02010600030101010101" pitchFamily="2" charset="-122"/>
                </a:rPr>
                <a:t>级</a:t>
              </a:r>
              <a:r>
                <a:rPr lang="en-US" altLang="zh-CN" sz="2000" dirty="0">
                  <a:solidFill>
                    <a:srgbClr val="0000FF"/>
                  </a:solidFill>
                  <a:latin typeface="Times New Roman" panose="02020603050405020304" pitchFamily="18" charset="0"/>
                  <a:ea typeface="宋体" panose="02010600030101010101" pitchFamily="2" charset="-122"/>
                </a:rPr>
                <a:t>---8</a:t>
              </a:r>
              <a:r>
                <a:rPr lang="zh-CN" altLang="en-US" sz="2000" dirty="0">
                  <a:solidFill>
                    <a:srgbClr val="0000FF"/>
                  </a:solidFill>
                  <a:latin typeface="Times New Roman" panose="02020603050405020304" pitchFamily="18" charset="0"/>
                  <a:ea typeface="宋体" panose="02010600030101010101" pitchFamily="2" charset="-122"/>
                </a:rPr>
                <a:t>级</a:t>
              </a:r>
              <a:endParaRPr lang="zh-CN" altLang="en-US" i="1" dirty="0">
                <a:solidFill>
                  <a:srgbClr val="0000FF"/>
                </a:solidFill>
                <a:latin typeface="PalatNZ-BoldItalic" charset="0"/>
                <a:ea typeface="宋体" panose="02010600030101010101" pitchFamily="2" charset="-122"/>
              </a:endParaRPr>
            </a:p>
            <a:p>
              <a:pPr>
                <a:buClr>
                  <a:srgbClr val="0000FF"/>
                </a:buClr>
                <a:buFont typeface="Wingdings" panose="05000000000000000000" pitchFamily="2" charset="2"/>
                <a:buChar char="l"/>
              </a:pPr>
              <a:r>
                <a:rPr lang="zh-CN" altLang="en-US" dirty="0">
                  <a:solidFill>
                    <a:srgbClr val="0000FF"/>
                  </a:solidFill>
                  <a:latin typeface="PalatNZ-BoldItalic" charset="0"/>
                  <a:ea typeface="宋体" panose="02010600030101010101" pitchFamily="2" charset="-122"/>
                </a:rPr>
                <a:t>具体目标</a:t>
              </a:r>
              <a:r>
                <a:rPr lang="en-US" altLang="zh-CN">
                  <a:solidFill>
                    <a:srgbClr val="0000FF"/>
                  </a:solidFill>
                  <a:latin typeface="PalatNZ-BoldItalic" charset="0"/>
                  <a:ea typeface="宋体" panose="02010600030101010101" pitchFamily="2" charset="-122"/>
                </a:rPr>
                <a:t>(</a:t>
              </a:r>
              <a:r>
                <a:rPr lang="en-US" altLang="zh-CN" sz="2000">
                  <a:solidFill>
                    <a:srgbClr val="0000FF"/>
                  </a:solidFill>
                  <a:latin typeface="宋体" panose="02010600030101010101" pitchFamily="2" charset="-122"/>
                  <a:ea typeface="宋体" panose="02010600030101010101" pitchFamily="2" charset="-122"/>
                </a:rPr>
                <a:t>Achievement Objectives</a:t>
              </a:r>
              <a:r>
                <a:rPr lang="en-US" altLang="zh-CN">
                  <a:solidFill>
                    <a:srgbClr val="0000FF"/>
                  </a:solidFill>
                  <a:latin typeface="PalatNZ-BoldItalic" charset="0"/>
                  <a:ea typeface="宋体" panose="02010600030101010101" pitchFamily="2" charset="-122"/>
                </a:rPr>
                <a:t>)</a:t>
              </a:r>
              <a:endParaRPr lang="en-US" altLang="zh-CN">
                <a:solidFill>
                  <a:srgbClr val="0000FF"/>
                </a:solidFill>
                <a:latin typeface="PalatNZ-BoldItalic" charset="0"/>
                <a:ea typeface="宋体" panose="02010600030101010101" pitchFamily="2" charset="-122"/>
              </a:endParaRPr>
            </a:p>
            <a:p>
              <a:pPr>
                <a:buFont typeface="Wingdings" panose="05000000000000000000" pitchFamily="2" charset="2"/>
                <a:buChar char="l"/>
              </a:pPr>
              <a:r>
                <a:rPr lang="zh-CN" altLang="en-US" dirty="0">
                  <a:solidFill>
                    <a:srgbClr val="0000FF"/>
                  </a:solidFill>
                  <a:latin typeface="PalatNZ-BoldItalic" charset="0"/>
                  <a:ea typeface="宋体" panose="02010600030101010101" pitchFamily="2" charset="-122"/>
                </a:rPr>
                <a:t>学习体验</a:t>
              </a:r>
              <a:r>
                <a:rPr lang="en-US" altLang="zh-CN" sz="2000">
                  <a:solidFill>
                    <a:srgbClr val="0000FF"/>
                  </a:solidFill>
                  <a:latin typeface="PalatNZ-BoldItalic" charset="0"/>
                  <a:ea typeface="宋体" panose="02010600030101010101" pitchFamily="2" charset="-122"/>
                </a:rPr>
                <a:t>(</a:t>
              </a:r>
              <a:r>
                <a:rPr lang="en-US" altLang="zh-CN" sz="2000">
                  <a:solidFill>
                    <a:srgbClr val="0000FF"/>
                  </a:solidFill>
                  <a:latin typeface="宋体" panose="02010600030101010101" pitchFamily="2" charset="-122"/>
                  <a:ea typeface="宋体" panose="02010600030101010101" pitchFamily="2" charset="-122"/>
                </a:rPr>
                <a:t>Learning Experiences</a:t>
              </a:r>
              <a:r>
                <a:rPr lang="en-US" altLang="zh-CN" sz="2000">
                  <a:solidFill>
                    <a:srgbClr val="0000FF"/>
                  </a:solidFill>
                  <a:latin typeface="PalatNZ-BoldItalic" charset="0"/>
                  <a:ea typeface="宋体" panose="02010600030101010101" pitchFamily="2" charset="-122"/>
                </a:rPr>
                <a:t>)</a:t>
              </a:r>
              <a:endParaRPr lang="en-US" altLang="zh-CN" sz="2000">
                <a:solidFill>
                  <a:srgbClr val="0000FF"/>
                </a:solidFill>
                <a:latin typeface="PalatNZ-BoldItalic" charset="0"/>
                <a:ea typeface="宋体" panose="02010600030101010101" pitchFamily="2" charset="-122"/>
              </a:endParaRPr>
            </a:p>
            <a:p>
              <a:pPr>
                <a:buFont typeface="Wingdings" panose="05000000000000000000" pitchFamily="2" charset="2"/>
                <a:buChar char="l"/>
              </a:pPr>
              <a:r>
                <a:rPr lang="zh-CN" altLang="en-US" dirty="0">
                  <a:solidFill>
                    <a:srgbClr val="0000FF"/>
                  </a:solidFill>
                  <a:latin typeface="PalatNZ-BoldItalic" charset="0"/>
                  <a:ea typeface="宋体" panose="02010600030101010101" pitchFamily="2" charset="-122"/>
                </a:rPr>
                <a:t>评价示例</a:t>
              </a:r>
              <a:r>
                <a:rPr lang="en-US" altLang="zh-CN" sz="2000">
                  <a:solidFill>
                    <a:srgbClr val="0000FF"/>
                  </a:solidFill>
                  <a:latin typeface="PalatNZ-BoldItalic" charset="0"/>
                  <a:ea typeface="宋体" panose="02010600030101010101" pitchFamily="2" charset="-122"/>
                </a:rPr>
                <a:t>(</a:t>
              </a:r>
              <a:r>
                <a:rPr lang="en-US" altLang="zh-CN" sz="2000">
                  <a:solidFill>
                    <a:srgbClr val="0000FF"/>
                  </a:solidFill>
                  <a:latin typeface="宋体" panose="02010600030101010101" pitchFamily="2" charset="-122"/>
                  <a:ea typeface="宋体" panose="02010600030101010101" pitchFamily="2" charset="-122"/>
                </a:rPr>
                <a:t>Assessment Examples)</a:t>
              </a:r>
              <a:endParaRPr lang="en-US" altLang="zh-CN" sz="2000">
                <a:solidFill>
                  <a:srgbClr val="0000FF"/>
                </a:solidFill>
                <a:latin typeface="PalatNZ-BoldItalic" charset="0"/>
                <a:ea typeface="宋体" panose="02010600030101010101" pitchFamily="2" charset="-122"/>
              </a:endParaRPr>
            </a:p>
            <a:p>
              <a:endParaRPr lang="en-US" altLang="zh-CN" sz="3600">
                <a:solidFill>
                  <a:srgbClr val="0000FF"/>
                </a:solidFill>
                <a:latin typeface="Verdana" panose="020B0604030504040204" pitchFamily="34" charset="0"/>
                <a:ea typeface="宋体" panose="02010600030101010101" pitchFamily="2" charset="-122"/>
              </a:endParaRPr>
            </a:p>
          </p:txBody>
        </p:sp>
        <p:sp>
          <p:nvSpPr>
            <p:cNvPr id="23558" name="直接连接符 139290"/>
            <p:cNvSpPr/>
            <p:nvPr/>
          </p:nvSpPr>
          <p:spPr>
            <a:xfrm>
              <a:off x="5107" y="5697"/>
              <a:ext cx="0" cy="407"/>
            </a:xfrm>
            <a:prstGeom prst="line">
              <a:avLst/>
            </a:prstGeom>
            <a:ln w="9525" cap="flat" cmpd="sng">
              <a:solidFill>
                <a:schemeClr val="tx1"/>
              </a:solidFill>
              <a:prstDash val="solid"/>
              <a:round/>
              <a:headEnd type="none" w="med" len="med"/>
              <a:tailEnd type="triangle" w="med" len="med"/>
            </a:ln>
          </p:spPr>
        </p:sp>
        <p:sp>
          <p:nvSpPr>
            <p:cNvPr id="23559" name="直接连接符 139291"/>
            <p:cNvSpPr/>
            <p:nvPr/>
          </p:nvSpPr>
          <p:spPr>
            <a:xfrm>
              <a:off x="5279" y="8059"/>
              <a:ext cx="1" cy="270"/>
            </a:xfrm>
            <a:prstGeom prst="line">
              <a:avLst/>
            </a:prstGeom>
            <a:ln w="9525" cap="flat" cmpd="sng">
              <a:solidFill>
                <a:schemeClr val="tx1"/>
              </a:solidFill>
              <a:prstDash val="solid"/>
              <a:round/>
              <a:headEnd type="none" w="med" len="med"/>
              <a:tailEnd type="triangle" w="med" len="med"/>
            </a:ln>
          </p:spPr>
        </p:sp>
        <p:sp>
          <p:nvSpPr>
            <p:cNvPr id="23560" name="文本框 139292"/>
            <p:cNvSpPr txBox="1"/>
            <p:nvPr/>
          </p:nvSpPr>
          <p:spPr>
            <a:xfrm>
              <a:off x="3386" y="9909"/>
              <a:ext cx="4381" cy="408"/>
            </a:xfrm>
            <a:prstGeom prst="rect">
              <a:avLst/>
            </a:prstGeom>
            <a:noFill/>
            <a:ln w="9525">
              <a:noFill/>
            </a:ln>
          </p:spPr>
          <p:txBody>
            <a:bodyPr anchor="t"/>
            <a:p>
              <a:endParaRPr lang="zh-CN" sz="2800" dirty="0">
                <a:solidFill>
                  <a:srgbClr val="0000FF"/>
                </a:solidFill>
                <a:latin typeface="Verdana" panose="020B0604030504040204" pitchFamily="34" charset="0"/>
                <a:ea typeface="宋体" panose="02010600030101010101" pitchFamily="2" charset="-122"/>
              </a:endParaRPr>
            </a:p>
          </p:txBody>
        </p:sp>
      </p:grpSp>
      <p:sp>
        <p:nvSpPr>
          <p:cNvPr id="23561" name="文本框 139296"/>
          <p:cNvSpPr txBox="1"/>
          <p:nvPr/>
        </p:nvSpPr>
        <p:spPr>
          <a:xfrm>
            <a:off x="431483" y="5214938"/>
            <a:ext cx="8280400" cy="1014730"/>
          </a:xfrm>
          <a:prstGeom prst="rect">
            <a:avLst/>
          </a:prstGeom>
          <a:noFill/>
          <a:ln w="9525">
            <a:noFill/>
          </a:ln>
        </p:spPr>
        <p:txBody>
          <a:bodyPr anchor="t">
            <a:spAutoFit/>
          </a:bodyPr>
          <a:p>
            <a:pPr>
              <a:spcBef>
                <a:spcPct val="50000"/>
              </a:spcBef>
            </a:pPr>
            <a:r>
              <a:rPr lang="en-US" altLang="zh-CN" dirty="0">
                <a:latin typeface="Verdana" panose="020B0604030504040204" pitchFamily="34" charset="0"/>
                <a:ea typeface="宋体" panose="02010600030101010101" pitchFamily="2" charset="-122"/>
              </a:rPr>
              <a:t> </a:t>
            </a:r>
            <a:r>
              <a:rPr lang="zh-CN" altLang="en-US" sz="2400" dirty="0">
                <a:latin typeface="Verdana" panose="020B0604030504040204" pitchFamily="34" charset="0"/>
                <a:ea typeface="宋体" panose="02010600030101010101" pitchFamily="2" charset="-122"/>
              </a:rPr>
              <a:t>内容连续、目标要求递进</a:t>
            </a:r>
            <a:endParaRPr lang="zh-CN" altLang="en-US" sz="2400" dirty="0">
              <a:latin typeface="Verdana" panose="020B0604030504040204" pitchFamily="34" charset="0"/>
              <a:ea typeface="宋体" panose="02010600030101010101" pitchFamily="2" charset="-122"/>
            </a:endParaRPr>
          </a:p>
          <a:p>
            <a:pPr>
              <a:spcBef>
                <a:spcPct val="50000"/>
              </a:spcBef>
            </a:pPr>
            <a:r>
              <a:rPr lang="zh-CN" altLang="en-US" sz="2400" dirty="0">
                <a:latin typeface="Verdana" panose="020B0604030504040204" pitchFamily="34" charset="0"/>
                <a:ea typeface="宋体" panose="02010600030101010101" pitchFamily="2" charset="-122"/>
              </a:rPr>
              <a:t>重视学生参与和体验、大量体验探究活动</a:t>
            </a:r>
            <a:endParaRPr lang="zh-CN" altLang="en-US" sz="2000" dirty="0">
              <a:latin typeface="Verdana" panose="020B0604030504040204" pitchFamily="34" charset="0"/>
              <a:ea typeface="宋体" panose="02010600030101010101"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40462" name="表格 140461"/>
          <p:cNvGraphicFramePr/>
          <p:nvPr/>
        </p:nvGraphicFramePr>
        <p:xfrm>
          <a:off x="459740" y="721995"/>
          <a:ext cx="5923915" cy="4572000"/>
        </p:xfrm>
        <a:graphic>
          <a:graphicData uri="http://schemas.openxmlformats.org/drawingml/2006/table">
            <a:tbl>
              <a:tblPr/>
              <a:tblGrid>
                <a:gridCol w="2312035"/>
                <a:gridCol w="3611880"/>
              </a:tblGrid>
              <a:tr h="304800">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en-US" altLang="zh-CN" sz="1400" b="1" dirty="0">
                          <a:solidFill>
                            <a:srgbClr val="0000FF"/>
                          </a:solidFill>
                          <a:effectLst/>
                          <a:latin typeface="Times New Roman" panose="02020603050405020304" pitchFamily="18" charset="0"/>
                          <a:cs typeface="Times New Roman" panose="02020603050405020304" pitchFamily="18" charset="0"/>
                        </a:rPr>
                        <a:t>                  </a:t>
                      </a:r>
                      <a:r>
                        <a:rPr lang="zh-CN" altLang="en-US" sz="1400" b="1" dirty="0">
                          <a:solidFill>
                            <a:srgbClr val="0000FF"/>
                          </a:solidFill>
                          <a:effectLst/>
                          <a:latin typeface="Times New Roman" panose="02020603050405020304" pitchFamily="18" charset="0"/>
                          <a:cs typeface="Times New Roman" panose="02020603050405020304" pitchFamily="18" charset="0"/>
                        </a:rPr>
                        <a:t>主题</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次主题</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rowSpan="5">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endParaRPr lang="en-US" altLang="zh-CN" sz="1400" b="1" dirty="0">
                        <a:solidFill>
                          <a:srgbClr val="0000FF"/>
                        </a:solidFill>
                        <a:effectLst/>
                        <a:latin typeface="Times New Roman" panose="02020603050405020304" pitchFamily="18" charset="0"/>
                        <a:cs typeface="Times New Roman" panose="02020603050405020304" pitchFamily="18" charset="0"/>
                      </a:endParaRPr>
                    </a:p>
                    <a:p>
                      <a:pPr lvl="0">
                        <a:spcBef>
                          <a:spcPct val="0"/>
                        </a:spcBef>
                        <a:buClrTx/>
                        <a:buSzPct val="100000"/>
                        <a:buNone/>
                      </a:pPr>
                      <a:r>
                        <a:rPr lang="en-US" altLang="zh-CN" sz="1400" b="1" dirty="0">
                          <a:solidFill>
                            <a:srgbClr val="0000FF"/>
                          </a:solidFill>
                          <a:effectLst/>
                          <a:latin typeface="Times New Roman" panose="02020603050405020304" pitchFamily="18" charset="0"/>
                          <a:cs typeface="Times New Roman" panose="02020603050405020304" pitchFamily="18" charset="0"/>
                        </a:rPr>
                        <a:t> </a:t>
                      </a:r>
                      <a:r>
                        <a:rPr lang="zh-CN" altLang="en-US" sz="1400" b="1" dirty="0">
                          <a:solidFill>
                            <a:srgbClr val="0000FF"/>
                          </a:solidFill>
                          <a:effectLst/>
                          <a:latin typeface="Times New Roman" panose="02020603050405020304" pitchFamily="18" charset="0"/>
                          <a:cs typeface="Times New Roman" panose="02020603050405020304" pitchFamily="18" charset="0"/>
                        </a:rPr>
                        <a:t>地球、太阳系、</a:t>
                      </a:r>
                      <a:endParaRPr lang="zh-CN" altLang="en-US" sz="1400" b="1" dirty="0">
                        <a:solidFill>
                          <a:srgbClr val="0000FF"/>
                        </a:solidFill>
                        <a:effectLst/>
                        <a:latin typeface="Times New Roman" panose="02020603050405020304" pitchFamily="18" charset="0"/>
                        <a:cs typeface="Times New Roman" panose="02020603050405020304" pitchFamily="18" charset="0"/>
                      </a:endParaRPr>
                    </a:p>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 宇宙是运动的系统</a:t>
                      </a:r>
                      <a:endParaRPr lang="zh-CN" altLang="en-US" sz="2400" b="1" dirty="0">
                        <a:solidFill>
                          <a:srgbClr val="0000FF"/>
                        </a:solidFill>
                        <a:effectLst/>
                        <a:latin typeface="Arial" panose="020B0604020202020204" pitchFamily="34"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地球作为一个系统</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太阳系作为一个系统</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宇宙作为一个系统</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地球及空间的各种变化</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解释地球和空间变化的理论和思想</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rowSpan="4">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不同时间、空间发生在地球上、太阳系和宇宙中的事件</a:t>
                      </a:r>
                      <a:endParaRPr lang="zh-CN" altLang="en-US" sz="1400" b="1" dirty="0">
                        <a:solidFill>
                          <a:srgbClr val="0000FF"/>
                        </a:solidFill>
                        <a:effectLst/>
                        <a:latin typeface="Times New Roman" panose="02020603050405020304" pitchFamily="18" charset="0"/>
                        <a:ea typeface="Times New Roman" panose="02020603050405020304" pitchFamily="18"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距离的测量</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时间的测量</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地球和外部空间里的变化</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从现有事物推知过去事件的证据及其特征</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rowSpan="5">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生物界利用地球、太阳系、宇宙资源满足自身的需求</a:t>
                      </a:r>
                      <a:endParaRPr lang="zh-CN" altLang="en-US" sz="2400" b="1" dirty="0">
                        <a:solidFill>
                          <a:srgbClr val="0000FF"/>
                        </a:solidFill>
                        <a:effectLst/>
                        <a:latin typeface="Arial" panose="020B0604020202020204" pitchFamily="34" charset="0"/>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利用地球环境</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利用地球上的材料</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地球的资源</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爱护环境</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r h="3048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280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4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1800" b="0" i="0" u="none" kern="1200" baseline="0">
                          <a:solidFill>
                            <a:schemeClr val="tx1"/>
                          </a:solidFill>
                          <a:effectLst>
                            <a:outerShdw blurRad="38100" dist="38100" dir="2700000">
                              <a:srgbClr val="C0C0C0"/>
                            </a:outerShdw>
                          </a:effectLst>
                          <a:latin typeface="Verdana" panose="020B0604030504040204" pitchFamily="34" charset="0"/>
                          <a:ea typeface="宋体" panose="02010600030101010101" pitchFamily="2" charset="-122"/>
                        </a:defRPr>
                      </a:lvl5pPr>
                    </a:lstStyle>
                    <a:p>
                      <a:pPr lvl="0">
                        <a:spcBef>
                          <a:spcPct val="0"/>
                        </a:spcBef>
                        <a:buClrTx/>
                        <a:buSzPct val="100000"/>
                        <a:buNone/>
                      </a:pPr>
                      <a:r>
                        <a:rPr lang="zh-CN" altLang="en-US" sz="1400" b="1" dirty="0">
                          <a:solidFill>
                            <a:srgbClr val="0000FF"/>
                          </a:solidFill>
                          <a:effectLst/>
                          <a:latin typeface="Times New Roman" panose="02020603050405020304" pitchFamily="18" charset="0"/>
                          <a:cs typeface="Times New Roman" panose="02020603050405020304" pitchFamily="18" charset="0"/>
                        </a:rPr>
                        <a:t>作为一种资源的信息</a:t>
                      </a:r>
                      <a:endParaRPr lang="zh-CN" altLang="en-US" sz="2400" b="1" dirty="0">
                        <a:solidFill>
                          <a:srgbClr val="0000FF"/>
                        </a:solidFill>
                        <a:effectLst/>
                        <a:latin typeface="Arial" panose="020B0604020202020204" pitchFamily="34" charset="0"/>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CCFF"/>
                    </a:solidFill>
                  </a:tcPr>
                </a:tc>
              </a:tr>
            </a:tbl>
          </a:graphicData>
        </a:graphic>
      </p:graphicFrame>
      <p:sp>
        <p:nvSpPr>
          <p:cNvPr id="25640" name="矩形 140450"/>
          <p:cNvSpPr/>
          <p:nvPr/>
        </p:nvSpPr>
        <p:spPr>
          <a:xfrm>
            <a:off x="1269048" y="112872"/>
            <a:ext cx="6228080" cy="521970"/>
          </a:xfrm>
          <a:prstGeom prst="rect">
            <a:avLst/>
          </a:prstGeom>
          <a:noFill/>
          <a:ln w="9525">
            <a:noFill/>
          </a:ln>
        </p:spPr>
        <p:txBody>
          <a:bodyPr wrap="none" anchor="ctr">
            <a:spAutoFit/>
          </a:bodyPr>
          <a:p>
            <a:pPr algn="ctr"/>
            <a:r>
              <a:rPr lang="zh-CN" altLang="en-US" sz="2800" b="0" dirty="0">
                <a:solidFill>
                  <a:srgbClr val="FFFF00"/>
                </a:solidFill>
                <a:latin typeface="Verdana" panose="020B0604030504040204" pitchFamily="34" charset="0"/>
                <a:ea typeface="黑体" panose="02010609060101010101" pitchFamily="2" charset="-122"/>
              </a:rPr>
              <a:t>澳大利亚科学课程中地球科学部分内容</a:t>
            </a:r>
            <a:endParaRPr lang="zh-CN" altLang="en-US" sz="2800" b="0" dirty="0">
              <a:solidFill>
                <a:srgbClr val="FFFF00"/>
              </a:solidFill>
              <a:latin typeface="Verdana" panose="020B0604030504040204" pitchFamily="34" charset="0"/>
              <a:ea typeface="黑体" panose="02010609060101010101" pitchFamily="2" charset="-122"/>
            </a:endParaRPr>
          </a:p>
        </p:txBody>
      </p:sp>
      <p:sp>
        <p:nvSpPr>
          <p:cNvPr id="25641" name="文本框 140457"/>
          <p:cNvSpPr txBox="1"/>
          <p:nvPr/>
        </p:nvSpPr>
        <p:spPr>
          <a:xfrm>
            <a:off x="6659880" y="1410335"/>
            <a:ext cx="2362835" cy="2861310"/>
          </a:xfrm>
          <a:prstGeom prst="rect">
            <a:avLst/>
          </a:prstGeom>
          <a:noFill/>
          <a:ln w="9525">
            <a:noFill/>
          </a:ln>
        </p:spPr>
        <p:txBody>
          <a:bodyPr wrap="square" anchor="t">
            <a:spAutoFit/>
          </a:bodyPr>
          <a:p>
            <a:pPr>
              <a:spcBef>
                <a:spcPct val="50000"/>
              </a:spcBef>
            </a:pPr>
            <a:r>
              <a:rPr lang="zh-CN" altLang="en-US" sz="2400" dirty="0">
                <a:latin typeface="Verdana" panose="020B0604030504040204" pitchFamily="34" charset="0"/>
                <a:ea typeface="宋体" panose="02010600030101010101" pitchFamily="2" charset="-122"/>
              </a:rPr>
              <a:t>课程标准中划分了</a:t>
            </a:r>
            <a:r>
              <a:rPr lang="en-US" altLang="zh-CN" sz="2400" dirty="0">
                <a:latin typeface="Verdana" panose="020B0604030504040204" pitchFamily="34" charset="0"/>
                <a:ea typeface="宋体" panose="02010600030101010101" pitchFamily="2" charset="-122"/>
              </a:rPr>
              <a:t>8</a:t>
            </a:r>
            <a:r>
              <a:rPr lang="zh-CN" altLang="en-US" sz="2400" dirty="0">
                <a:latin typeface="Verdana" panose="020B0604030504040204" pitchFamily="34" charset="0"/>
                <a:ea typeface="宋体" panose="02010600030101010101" pitchFamily="2" charset="-122"/>
              </a:rPr>
              <a:t>个等级的学习成就目标：</a:t>
            </a:r>
            <a:endParaRPr lang="zh-CN" altLang="en-US" dirty="0">
              <a:latin typeface="Verdana" panose="020B0604030504040204" pitchFamily="34" charset="0"/>
              <a:ea typeface="宋体" panose="02010600030101010101" pitchFamily="2" charset="-122"/>
            </a:endParaRPr>
          </a:p>
          <a:p>
            <a:pPr>
              <a:spcBef>
                <a:spcPct val="50000"/>
              </a:spcBef>
            </a:pPr>
            <a:r>
              <a:rPr lang="zh-CN" altLang="en-US" dirty="0">
                <a:latin typeface="Verdana" panose="020B0604030504040204" pitchFamily="34" charset="0"/>
                <a:ea typeface="宋体" panose="02010600030101010101" pitchFamily="2" charset="-122"/>
              </a:rPr>
              <a:t>    一级下</a:t>
            </a:r>
            <a:endParaRPr lang="zh-CN" altLang="en-US" dirty="0">
              <a:latin typeface="Verdana" panose="020B0604030504040204" pitchFamily="34" charset="0"/>
              <a:ea typeface="宋体" panose="02010600030101010101" pitchFamily="2" charset="-122"/>
            </a:endParaRPr>
          </a:p>
          <a:p>
            <a:pPr>
              <a:spcBef>
                <a:spcPct val="50000"/>
              </a:spcBef>
            </a:pPr>
            <a:r>
              <a:rPr lang="zh-CN" altLang="en-US" dirty="0">
                <a:latin typeface="Verdana" panose="020B0604030504040204" pitchFamily="34" charset="0"/>
                <a:ea typeface="宋体" panose="02010600030101010101" pitchFamily="2" charset="-122"/>
              </a:rPr>
              <a:t>    一级</a:t>
            </a:r>
            <a:r>
              <a:rPr lang="en-US" altLang="zh-CN" dirty="0">
                <a:latin typeface="Verdana" panose="020B0604030504040204" pitchFamily="34" charset="0"/>
                <a:ea typeface="宋体" panose="02010600030101010101" pitchFamily="2" charset="-122"/>
              </a:rPr>
              <a:t>-----</a:t>
            </a:r>
            <a:r>
              <a:rPr lang="zh-CN" altLang="en-US" dirty="0">
                <a:latin typeface="Verdana" panose="020B0604030504040204" pitchFamily="34" charset="0"/>
                <a:ea typeface="宋体" panose="02010600030101010101" pitchFamily="2" charset="-122"/>
              </a:rPr>
              <a:t>六级</a:t>
            </a:r>
            <a:endParaRPr lang="zh-CN" altLang="en-US" dirty="0">
              <a:latin typeface="Verdana" panose="020B0604030504040204" pitchFamily="34" charset="0"/>
              <a:ea typeface="宋体" panose="02010600030101010101" pitchFamily="2" charset="-122"/>
            </a:endParaRPr>
          </a:p>
          <a:p>
            <a:pPr>
              <a:spcBef>
                <a:spcPct val="50000"/>
              </a:spcBef>
            </a:pPr>
            <a:r>
              <a:rPr lang="zh-CN" altLang="en-US" dirty="0">
                <a:latin typeface="Verdana" panose="020B0604030504040204" pitchFamily="34" charset="0"/>
                <a:ea typeface="宋体" panose="02010600030101010101" pitchFamily="2" charset="-122"/>
              </a:rPr>
              <a:t>    六级上</a:t>
            </a:r>
            <a:endParaRPr lang="zh-CN" altLang="en-US" dirty="0">
              <a:latin typeface="Verdana" panose="020B0604030504040204" pitchFamily="34" charset="0"/>
              <a:ea typeface="宋体" panose="02010600030101010101" pitchFamily="2" charset="-122"/>
            </a:endParaRPr>
          </a:p>
          <a:p>
            <a:pPr>
              <a:spcBef>
                <a:spcPct val="50000"/>
              </a:spcBef>
            </a:pPr>
            <a:endParaRPr lang="zh-CN" altLang="en-US" dirty="0">
              <a:latin typeface="Verdana" panose="020B0604030504040204" pitchFamily="34" charset="0"/>
              <a:ea typeface="宋体" panose="02010600030101010101" pitchFamily="2" charset="-122"/>
            </a:endParaRPr>
          </a:p>
        </p:txBody>
      </p:sp>
      <p:sp>
        <p:nvSpPr>
          <p:cNvPr id="25642" name="文本框 140462"/>
          <p:cNvSpPr txBox="1"/>
          <p:nvPr/>
        </p:nvSpPr>
        <p:spPr>
          <a:xfrm>
            <a:off x="621665" y="5293995"/>
            <a:ext cx="7954645" cy="1322070"/>
          </a:xfrm>
          <a:prstGeom prst="rect">
            <a:avLst/>
          </a:prstGeom>
          <a:noFill/>
          <a:ln w="9525">
            <a:noFill/>
          </a:ln>
        </p:spPr>
        <p:txBody>
          <a:bodyPr wrap="square" anchor="t">
            <a:spAutoFit/>
          </a:bodyPr>
          <a:p>
            <a:r>
              <a:rPr lang="en-US" altLang="zh-CN" sz="2000" dirty="0">
                <a:latin typeface="Verdana" panose="020B0604030504040204" pitchFamily="34" charset="0"/>
                <a:ea typeface="宋体" panose="02010600030101010101" pitchFamily="2" charset="-122"/>
              </a:rPr>
              <a:t>3</a:t>
            </a:r>
            <a:r>
              <a:rPr lang="zh-CN" altLang="en-US" sz="2000" dirty="0">
                <a:latin typeface="Verdana" panose="020B0604030504040204" pitchFamily="34" charset="0"/>
                <a:ea typeface="宋体" panose="02010600030101010101" pitchFamily="2" charset="-122"/>
              </a:rPr>
              <a:t>年级结束学生能达到</a:t>
            </a:r>
            <a:r>
              <a:rPr lang="en-US" altLang="zh-CN" sz="2000" dirty="0">
                <a:latin typeface="Verdana" panose="020B0604030504040204" pitchFamily="34" charset="0"/>
                <a:ea typeface="宋体" panose="02010600030101010101" pitchFamily="2" charset="-122"/>
              </a:rPr>
              <a:t>二</a:t>
            </a:r>
            <a:r>
              <a:rPr lang="zh-CN" altLang="en-US" sz="2000" dirty="0">
                <a:latin typeface="Verdana" panose="020B0604030504040204" pitchFamily="34" charset="0"/>
                <a:ea typeface="宋体" panose="02010600030101010101" pitchFamily="2" charset="-122"/>
              </a:rPr>
              <a:t>级成就水平（</a:t>
            </a:r>
            <a:r>
              <a:rPr lang="en-US" altLang="zh-CN" sz="2000" dirty="0">
                <a:latin typeface="Verdana" panose="020B0604030504040204" pitchFamily="34" charset="0"/>
                <a:ea typeface="宋体" panose="02010600030101010101" pitchFamily="2" charset="-122"/>
              </a:rPr>
              <a:t>1-3</a:t>
            </a:r>
            <a:r>
              <a:rPr lang="zh-CN" altLang="en-US" sz="2000" dirty="0">
                <a:latin typeface="Verdana" panose="020B0604030504040204" pitchFamily="34" charset="0"/>
                <a:ea typeface="宋体" panose="02010600030101010101" pitchFamily="2" charset="-122"/>
              </a:rPr>
              <a:t>年级三年共</a:t>
            </a:r>
            <a:r>
              <a:rPr lang="en-US" altLang="zh-CN" sz="2000" dirty="0">
                <a:latin typeface="Verdana" panose="020B0604030504040204" pitchFamily="34" charset="0"/>
                <a:ea typeface="宋体" panose="02010600030101010101" pitchFamily="2" charset="-122"/>
              </a:rPr>
              <a:t>180</a:t>
            </a:r>
            <a:r>
              <a:rPr lang="zh-CN" altLang="en-US" sz="2000" dirty="0">
                <a:latin typeface="Verdana" panose="020B0604030504040204" pitchFamily="34" charset="0"/>
                <a:ea typeface="宋体" panose="02010600030101010101" pitchFamily="2" charset="-122"/>
              </a:rPr>
              <a:t>小时）</a:t>
            </a:r>
            <a:endParaRPr lang="zh-CN" altLang="en-US" sz="2000" dirty="0">
              <a:latin typeface="Verdana" panose="020B0604030504040204" pitchFamily="34" charset="0"/>
              <a:ea typeface="宋体" panose="02010600030101010101" pitchFamily="2" charset="-122"/>
            </a:endParaRPr>
          </a:p>
          <a:p>
            <a:r>
              <a:rPr lang="en-US" altLang="zh-CN" sz="2000" dirty="0">
                <a:latin typeface="Verdana" panose="020B0604030504040204" pitchFamily="34" charset="0"/>
                <a:ea typeface="宋体" panose="02010600030101010101" pitchFamily="2" charset="-122"/>
              </a:rPr>
              <a:t>5</a:t>
            </a:r>
            <a:r>
              <a:rPr lang="zh-CN" altLang="en-US" sz="2000" dirty="0">
                <a:latin typeface="Verdana" panose="020B0604030504040204" pitchFamily="34" charset="0"/>
                <a:ea typeface="宋体" panose="02010600030101010101" pitchFamily="2" charset="-122"/>
              </a:rPr>
              <a:t>年级结束能达到</a:t>
            </a:r>
            <a:r>
              <a:rPr lang="en-US" altLang="zh-CN" sz="2000" dirty="0">
                <a:latin typeface="Verdana" panose="020B0604030504040204" pitchFamily="34" charset="0"/>
                <a:ea typeface="宋体" panose="02010600030101010101" pitchFamily="2" charset="-122"/>
              </a:rPr>
              <a:t>三</a:t>
            </a:r>
            <a:r>
              <a:rPr lang="zh-CN" altLang="en-US" sz="2000" dirty="0">
                <a:latin typeface="Verdana" panose="020B0604030504040204" pitchFamily="34" charset="0"/>
                <a:ea typeface="宋体" panose="02010600030101010101" pitchFamily="2" charset="-122"/>
              </a:rPr>
              <a:t>级成就水平</a:t>
            </a:r>
            <a:endParaRPr lang="zh-CN" altLang="en-US" sz="2000" dirty="0">
              <a:latin typeface="Verdana" panose="020B0604030504040204" pitchFamily="34" charset="0"/>
              <a:ea typeface="宋体" panose="02010600030101010101" pitchFamily="2" charset="-122"/>
            </a:endParaRPr>
          </a:p>
          <a:p>
            <a:r>
              <a:rPr lang="en-US" altLang="zh-CN" sz="2000" dirty="0">
                <a:latin typeface="Verdana" panose="020B0604030504040204" pitchFamily="34" charset="0"/>
                <a:ea typeface="宋体" panose="02010600030101010101" pitchFamily="2" charset="-122"/>
              </a:rPr>
              <a:t>7</a:t>
            </a:r>
            <a:r>
              <a:rPr lang="zh-CN" altLang="en-US" sz="2000" dirty="0">
                <a:latin typeface="Verdana" panose="020B0604030504040204" pitchFamily="34" charset="0"/>
                <a:ea typeface="宋体" panose="02010600030101010101" pitchFamily="2" charset="-122"/>
              </a:rPr>
              <a:t>年级结束能达到</a:t>
            </a:r>
            <a:r>
              <a:rPr lang="en-US" altLang="zh-CN" sz="2000" dirty="0">
                <a:latin typeface="Verdana" panose="020B0604030504040204" pitchFamily="34" charset="0"/>
                <a:ea typeface="宋体" panose="02010600030101010101" pitchFamily="2" charset="-122"/>
              </a:rPr>
              <a:t>四</a:t>
            </a:r>
            <a:r>
              <a:rPr lang="zh-CN" altLang="en-US" sz="2000" dirty="0">
                <a:latin typeface="Verdana" panose="020B0604030504040204" pitchFamily="34" charset="0"/>
                <a:ea typeface="宋体" panose="02010600030101010101" pitchFamily="2" charset="-122"/>
              </a:rPr>
              <a:t>级成就水平（</a:t>
            </a:r>
            <a:r>
              <a:rPr lang="en-US" altLang="zh-CN" sz="2000" dirty="0">
                <a:latin typeface="Verdana" panose="020B0604030504040204" pitchFamily="34" charset="0"/>
                <a:ea typeface="宋体" panose="02010600030101010101" pitchFamily="2" charset="-122"/>
              </a:rPr>
              <a:t>4-7</a:t>
            </a:r>
            <a:r>
              <a:rPr lang="zh-CN" altLang="en-US" sz="2000" dirty="0">
                <a:latin typeface="Verdana" panose="020B0604030504040204" pitchFamily="34" charset="0"/>
                <a:ea typeface="宋体" panose="02010600030101010101" pitchFamily="2" charset="-122"/>
              </a:rPr>
              <a:t>年级四年共</a:t>
            </a:r>
            <a:r>
              <a:rPr lang="en-US" altLang="zh-CN" sz="2000" dirty="0">
                <a:latin typeface="Verdana" panose="020B0604030504040204" pitchFamily="34" charset="0"/>
                <a:ea typeface="宋体" panose="02010600030101010101" pitchFamily="2" charset="-122"/>
              </a:rPr>
              <a:t>240</a:t>
            </a:r>
            <a:r>
              <a:rPr lang="zh-CN" altLang="en-US" sz="2000" dirty="0">
                <a:latin typeface="Verdana" panose="020B0604030504040204" pitchFamily="34" charset="0"/>
                <a:ea typeface="宋体" panose="02010600030101010101" pitchFamily="2" charset="-122"/>
              </a:rPr>
              <a:t>小时）</a:t>
            </a:r>
            <a:endParaRPr lang="zh-CN" altLang="en-US" sz="2000" dirty="0">
              <a:latin typeface="Verdana" panose="020B0604030504040204" pitchFamily="34" charset="0"/>
              <a:ea typeface="宋体" panose="02010600030101010101" pitchFamily="2" charset="-122"/>
            </a:endParaRPr>
          </a:p>
          <a:p>
            <a:r>
              <a:rPr lang="en-US" altLang="zh-CN" sz="2000" dirty="0">
                <a:latin typeface="Verdana" panose="020B0604030504040204" pitchFamily="34" charset="0"/>
                <a:ea typeface="宋体" panose="02010600030101010101" pitchFamily="2" charset="-122"/>
              </a:rPr>
              <a:t>10</a:t>
            </a:r>
            <a:r>
              <a:rPr lang="zh-CN" altLang="en-US" sz="2000" dirty="0">
                <a:latin typeface="Verdana" panose="020B0604030504040204" pitchFamily="34" charset="0"/>
                <a:ea typeface="宋体" panose="02010600030101010101" pitchFamily="2" charset="-122"/>
              </a:rPr>
              <a:t>年级结束达到</a:t>
            </a:r>
            <a:r>
              <a:rPr lang="en-US" altLang="zh-CN" sz="2000" dirty="0">
                <a:latin typeface="Verdana" panose="020B0604030504040204" pitchFamily="34" charset="0"/>
                <a:ea typeface="宋体" panose="02010600030101010101" pitchFamily="2" charset="-122"/>
              </a:rPr>
              <a:t>六</a:t>
            </a:r>
            <a:r>
              <a:rPr lang="zh-CN" altLang="en-US" sz="2000" dirty="0">
                <a:latin typeface="Verdana" panose="020B0604030504040204" pitchFamily="34" charset="0"/>
                <a:ea typeface="宋体" panose="02010600030101010101" pitchFamily="2" charset="-122"/>
              </a:rPr>
              <a:t>级成就水平</a:t>
            </a:r>
            <a:r>
              <a:rPr lang="en-US" altLang="zh-CN" sz="2000" dirty="0">
                <a:latin typeface="Verdana" panose="020B0604030504040204" pitchFamily="34" charset="0"/>
                <a:ea typeface="宋体" panose="02010600030101010101" pitchFamily="2" charset="-122"/>
              </a:rPr>
              <a:t>(8-10</a:t>
            </a:r>
            <a:r>
              <a:rPr lang="zh-CN" altLang="en-US" sz="2000" dirty="0">
                <a:latin typeface="Verdana" panose="020B0604030504040204" pitchFamily="34" charset="0"/>
                <a:ea typeface="宋体" panose="02010600030101010101" pitchFamily="2" charset="-122"/>
              </a:rPr>
              <a:t>年级三年共</a:t>
            </a:r>
            <a:r>
              <a:rPr lang="en-US" altLang="zh-CN" sz="2000" dirty="0">
                <a:latin typeface="Verdana" panose="020B0604030504040204" pitchFamily="34" charset="0"/>
                <a:ea typeface="宋体" panose="02010600030101010101" pitchFamily="2" charset="-122"/>
              </a:rPr>
              <a:t>180</a:t>
            </a:r>
            <a:r>
              <a:rPr lang="zh-CN" altLang="en-US" sz="2000" dirty="0">
                <a:latin typeface="Verdana" panose="020B0604030504040204" pitchFamily="34" charset="0"/>
                <a:ea typeface="宋体" panose="02010600030101010101" pitchFamily="2" charset="-122"/>
              </a:rPr>
              <a:t>小时</a:t>
            </a:r>
            <a:r>
              <a:rPr lang="en-US" altLang="zh-CN" sz="2000">
                <a:latin typeface="Verdana" panose="020B0604030504040204" pitchFamily="34" charset="0"/>
                <a:ea typeface="宋体" panose="02010600030101010101" pitchFamily="2" charset="-122"/>
              </a:rPr>
              <a:t>)</a:t>
            </a:r>
            <a:endParaRPr lang="en-US" altLang="zh-CN" sz="2000">
              <a:latin typeface="Verdana" panose="020B0604030504040204" pitchFamily="34" charset="0"/>
              <a:ea typeface="宋体" panose="02010600030101010101" pitchFamily="2" charset="-122"/>
            </a:endParaRPr>
          </a:p>
        </p:txBody>
      </p:sp>
      <p:sp>
        <p:nvSpPr>
          <p:cNvPr id="25643" name="左大括号 140463"/>
          <p:cNvSpPr/>
          <p:nvPr/>
        </p:nvSpPr>
        <p:spPr>
          <a:xfrm>
            <a:off x="6788468" y="2842895"/>
            <a:ext cx="215900" cy="863600"/>
          </a:xfrm>
          <a:prstGeom prst="leftBrace">
            <a:avLst>
              <a:gd name="adj1" fmla="val 33314"/>
              <a:gd name="adj2" fmla="val 50000"/>
            </a:avLst>
          </a:prstGeom>
          <a:noFill/>
          <a:ln w="9525" cap="flat" cmpd="sng">
            <a:solidFill>
              <a:schemeClr val="tx1"/>
            </a:solidFill>
            <a:prstDash val="solid"/>
            <a:round/>
            <a:headEnd type="none" w="med" len="med"/>
            <a:tailEnd type="none" w="med" len="med"/>
          </a:ln>
        </p:spPr>
        <p:txBody>
          <a:bodyPr anchor="t"/>
          <a:p>
            <a:endParaRPr lang="zh-CN" altLang="en-US">
              <a:latin typeface="Verdana" panose="020B0604030504040204" pitchFamily="34" charset="0"/>
              <a:ea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 name="表格 1"/>
          <p:cNvGraphicFramePr/>
          <p:nvPr/>
        </p:nvGraphicFramePr>
        <p:xfrm>
          <a:off x="750570" y="3898900"/>
          <a:ext cx="7642860" cy="2383790"/>
        </p:xfrm>
        <a:graphic>
          <a:graphicData uri="http://schemas.openxmlformats.org/drawingml/2006/table">
            <a:tbl>
              <a:tblPr firstRow="1" bandRow="1">
                <a:tableStyleId>{5940675A-B579-460E-94D1-54222C63F5DA}</a:tableStyleId>
              </a:tblPr>
              <a:tblGrid>
                <a:gridCol w="1854200"/>
                <a:gridCol w="3624580"/>
                <a:gridCol w="2164080"/>
              </a:tblGrid>
              <a:tr h="436880">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学习阶段</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知识、技能和理解</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学习范围</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r>
              <a:tr h="426720">
                <a:tc>
                  <a:txBody>
                    <a:bodyPr/>
                    <a:p>
                      <a:pP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阶段1(5-7岁)</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rowSpan="4">
                  <a:txBody>
                    <a:bodyPr/>
                    <a:p>
                      <a:pPr algn="l">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1 生命和生物</a:t>
                      </a:r>
                      <a:endParaRPr 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p>
                      <a:pPr algn="l">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2 物质及性</a:t>
                      </a:r>
                      <a:r>
                        <a:rPr lang="zh-CN" alt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质：</a:t>
                      </a:r>
                      <a:r>
                        <a:rPr lang="zh-CN" altLang="en-US" sz="1800">
                          <a:solidFill>
                            <a:srgbClr val="FF0000"/>
                          </a:solidFill>
                          <a:sym typeface="+mn-ea"/>
                        </a:rPr>
                        <a:t>化学和地球科学</a:t>
                      </a:r>
                      <a:endParaRPr 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p>
                      <a:pPr algn="l">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3 物理过程</a:t>
                      </a:r>
                      <a:r>
                        <a:rPr lang="zh-CN" alt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a:t>
                      </a:r>
                      <a:r>
                        <a:rPr lang="zh-CN" altLang="en-US" sz="1800">
                          <a:solidFill>
                            <a:srgbClr val="FF0000"/>
                          </a:solidFill>
                          <a:sym typeface="+mn-ea"/>
                        </a:rPr>
                        <a:t>物理学与天文学</a:t>
                      </a:r>
                      <a:endParaRPr lang="en-US" sz="18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l">
                        <a:buNone/>
                      </a:pPr>
                      <a:r>
                        <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4 </a:t>
                      </a: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sym typeface="+mn-ea"/>
                        </a:rPr>
                        <a:t>实验和调查科学</a:t>
                      </a:r>
                      <a:endParaRPr 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rowSpan="4">
                  <a:txBody>
                    <a:bodyPr/>
                    <a:p>
                      <a:pPr algn="l">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进行知识技能和理解的教学所需要的学习情境、活动、学习的范围和经验的范围</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r>
              <a:tr h="533400">
                <a:tc>
                  <a:txBody>
                    <a:bodyPr/>
                    <a:p>
                      <a:pP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阶段2(7-11岁)</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r>
              <a:tr h="513715">
                <a:tc>
                  <a:txBody>
                    <a:bodyPr/>
                    <a:p>
                      <a:pP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阶段3(11-14岁)</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r>
              <a:tr h="473075">
                <a:tc>
                  <a:txBody>
                    <a:bodyPr/>
                    <a:p>
                      <a:pP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阶段4(14-16岁)</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FFFFFF"/>
                    </a:solidFill>
                  </a:tcPr>
                </a:tc>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r>
            </a:tbl>
          </a:graphicData>
        </a:graphic>
      </p:graphicFrame>
      <p:sp>
        <p:nvSpPr>
          <p:cNvPr id="4" name="文本框 3"/>
          <p:cNvSpPr txBox="1"/>
          <p:nvPr/>
        </p:nvSpPr>
        <p:spPr>
          <a:xfrm>
            <a:off x="173355" y="135255"/>
            <a:ext cx="8564880" cy="3784600"/>
          </a:xfrm>
          <a:prstGeom prst="rect">
            <a:avLst/>
          </a:prstGeom>
          <a:noFill/>
        </p:spPr>
        <p:txBody>
          <a:bodyPr wrap="square" rtlCol="0" anchor="t">
            <a:spAutoFit/>
          </a:bodyPr>
          <a:p>
            <a:endParaRPr lang="zh-CN" altLang="en-US" sz="2000">
              <a:solidFill>
                <a:srgbClr val="FFFF00"/>
              </a:solidFill>
              <a:sym typeface="+mn-ea"/>
            </a:endParaRPr>
          </a:p>
          <a:p>
            <a:endParaRPr lang="zh-CN" altLang="en-US" sz="2000">
              <a:solidFill>
                <a:srgbClr val="FFFF00"/>
              </a:solidFill>
              <a:sym typeface="+mn-ea"/>
            </a:endParaRPr>
          </a:p>
          <a:p>
            <a:r>
              <a:rPr lang="zh-CN" altLang="en-US" sz="2000">
                <a:solidFill>
                  <a:srgbClr val="FFFF00"/>
                </a:solidFill>
                <a:sym typeface="+mn-ea"/>
              </a:rPr>
              <a:t>    </a:t>
            </a:r>
            <a:r>
              <a:rPr lang="zh-CN" altLang="en-US" sz="2800">
                <a:solidFill>
                  <a:srgbClr val="FFFF00"/>
                </a:solidFill>
                <a:sym typeface="+mn-ea"/>
              </a:rPr>
              <a:t>英国：科学课程是三门核心课程之一</a:t>
            </a:r>
            <a:endParaRPr lang="zh-CN" altLang="en-US" sz="2800"/>
          </a:p>
          <a:p>
            <a:endParaRPr lang="zh-CN" altLang="en-US" sz="2400"/>
          </a:p>
          <a:p>
            <a:pPr marL="342900" indent="-342900">
              <a:buFont typeface="Wingdings" panose="05000000000000000000" charset="0"/>
              <a:buChar char="l"/>
            </a:pPr>
            <a:r>
              <a:rPr lang="zh-CN" altLang="en-US" sz="2400">
                <a:sym typeface="+mn-ea"/>
              </a:rPr>
              <a:t> 1988年，英国颁布新的法令《全国学校课程》，规定</a:t>
            </a:r>
            <a:endParaRPr lang="zh-CN" altLang="en-US" sz="2400">
              <a:sym typeface="+mn-ea"/>
            </a:endParaRPr>
          </a:p>
          <a:p>
            <a:pPr marL="342900" indent="-342900">
              <a:buFont typeface="Wingdings" panose="05000000000000000000" charset="0"/>
              <a:buChar char="l"/>
            </a:pPr>
            <a:r>
              <a:rPr lang="zh-CN" altLang="en-US" sz="2800">
                <a:solidFill>
                  <a:srgbClr val="FFFF00"/>
                </a:solidFill>
                <a:sym typeface="+mn-ea"/>
              </a:rPr>
              <a:t>三门核心课程:  语言 、数学和科学</a:t>
            </a:r>
            <a:endParaRPr lang="zh-CN" altLang="en-US" sz="2400"/>
          </a:p>
          <a:p>
            <a:pPr marL="342900" indent="-342900">
              <a:buFont typeface="Wingdings" panose="05000000000000000000" charset="0"/>
              <a:buChar char="l"/>
            </a:pPr>
            <a:r>
              <a:rPr lang="zh-CN" altLang="en-US" sz="2400">
                <a:sym typeface="+mn-ea"/>
              </a:rPr>
              <a:t>所有</a:t>
            </a:r>
            <a:r>
              <a:rPr lang="zh-CN" altLang="en-US" sz="2400">
                <a:solidFill>
                  <a:srgbClr val="FFFF00"/>
                </a:solidFill>
                <a:sym typeface="+mn-ea"/>
              </a:rPr>
              <a:t>5-16岁</a:t>
            </a:r>
            <a:r>
              <a:rPr lang="zh-CN" altLang="en-US" sz="2400">
                <a:sym typeface="+mn-ea"/>
              </a:rPr>
              <a:t>儿童都必须接受科学教育。</a:t>
            </a:r>
            <a:endParaRPr lang="zh-CN" altLang="en-US" sz="2400"/>
          </a:p>
          <a:p>
            <a:pPr marL="342900" indent="-342900">
              <a:buFont typeface="Wingdings" panose="05000000000000000000" charset="0"/>
              <a:buChar char="l"/>
            </a:pPr>
            <a:r>
              <a:rPr lang="zh-CN" altLang="en-US" sz="2400">
                <a:sym typeface="+mn-ea"/>
              </a:rPr>
              <a:t>1989 年，英国教育和科学部《国家科学教育课程标准》</a:t>
            </a:r>
            <a:endParaRPr lang="zh-CN" altLang="en-US" sz="2400">
              <a:sym typeface="+mn-ea"/>
            </a:endParaRPr>
          </a:p>
          <a:p>
            <a:pPr marL="342900" indent="-342900">
              <a:buFont typeface="Wingdings" panose="05000000000000000000" charset="0"/>
              <a:buChar char="l"/>
            </a:pPr>
            <a:r>
              <a:rPr lang="zh-CN" altLang="en-US" sz="2400">
                <a:sym typeface="+mn-ea"/>
              </a:rPr>
              <a:t>2000 年，修订</a:t>
            </a:r>
            <a:endParaRPr lang="zh-CN" altLang="en-US" sz="2400">
              <a:sym typeface="+mn-ea"/>
            </a:endParaRPr>
          </a:p>
          <a:p>
            <a:pPr marL="342900" indent="-342900">
              <a:buFont typeface="Wingdings" panose="05000000000000000000" charset="0"/>
              <a:buChar char="l"/>
            </a:pPr>
            <a:endParaRPr lang="zh-CN" altLang="en-US" sz="2400">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6434" name="标题 146433"/>
          <p:cNvSpPr>
            <a:spLocks noGrp="1"/>
          </p:cNvSpPr>
          <p:nvPr>
            <p:ph type="title"/>
          </p:nvPr>
        </p:nvSpPr>
        <p:spPr>
          <a:xfrm>
            <a:off x="179388" y="476250"/>
            <a:ext cx="8229600" cy="1139825"/>
          </a:xfrm>
        </p:spPr>
        <p:txBody>
          <a:bodyPr anchor="ctr" anchorCtr="1"/>
          <a:p>
            <a:pPr fontAlgn="base"/>
            <a:r>
              <a:rPr lang="zh-CN" altLang="en-US" sz="3200" dirty="0">
                <a:solidFill>
                  <a:srgbClr val="FFFF00"/>
                </a:solidFill>
                <a:effectLst/>
                <a:latin typeface="黑体" panose="02010609060101010101" pitchFamily="2" charset="-122"/>
                <a:ea typeface="黑体" panose="02010609060101010101" pitchFamily="2" charset="-122"/>
                <a:sym typeface="+mn-ea"/>
              </a:rPr>
              <a:t>二、我国地球科学教育历史与现状</a:t>
            </a:r>
            <a:br>
              <a:rPr lang="zh-CN" altLang="en-US" sz="3200" dirty="0">
                <a:solidFill>
                  <a:srgbClr val="FFFF00"/>
                </a:solidFill>
                <a:effectLst/>
                <a:latin typeface="黑体" panose="02010609060101010101" pitchFamily="2" charset="-122"/>
                <a:ea typeface="黑体" panose="02010609060101010101" pitchFamily="2" charset="-122"/>
              </a:rPr>
            </a:br>
            <a:endParaRPr lang="zh-CN" altLang="en-US" sz="3200" b="1" strike="noStrike" noProof="1" dirty="0"/>
          </a:p>
        </p:txBody>
      </p:sp>
      <p:sp>
        <p:nvSpPr>
          <p:cNvPr id="146435" name="文本占位符 146434"/>
          <p:cNvSpPr>
            <a:spLocks noGrp="1"/>
          </p:cNvSpPr>
          <p:nvPr>
            <p:ph idx="1"/>
          </p:nvPr>
        </p:nvSpPr>
        <p:spPr>
          <a:xfrm>
            <a:off x="314325" y="1466215"/>
            <a:ext cx="8229600" cy="4530725"/>
          </a:xfrm>
        </p:spPr>
        <p:txBody>
          <a:bodyPr/>
          <a:p>
            <a:pPr fontAlgn="base">
              <a:buNone/>
            </a:pPr>
            <a:r>
              <a:rPr lang="zh-CN" altLang="en-US" sz="2800" strike="noStrike" noProof="1" dirty="0">
                <a:solidFill>
                  <a:srgbClr val="FFFF00"/>
                </a:solidFill>
              </a:rPr>
              <a:t>（一）</a:t>
            </a:r>
            <a:r>
              <a:rPr lang="en-US" altLang="zh-CN" sz="2800" strike="noStrike" noProof="1" dirty="0">
                <a:solidFill>
                  <a:srgbClr val="FFFF00"/>
                </a:solidFill>
                <a:effectLst/>
                <a:ea typeface="黑体" panose="02010609060101010101" pitchFamily="2" charset="-122"/>
              </a:rPr>
              <a:t>1978</a:t>
            </a:r>
            <a:r>
              <a:rPr lang="zh-CN" altLang="en-US" sz="2800" strike="noStrike" noProof="1" dirty="0">
                <a:solidFill>
                  <a:srgbClr val="FFFF00"/>
                </a:solidFill>
                <a:effectLst/>
                <a:ea typeface="黑体" panose="02010609060101010101" pitchFamily="2" charset="-122"/>
              </a:rPr>
              <a:t>年以前</a:t>
            </a:r>
            <a:r>
              <a:rPr lang="zh-CN" altLang="en-US" sz="2800" dirty="0">
                <a:solidFill>
                  <a:srgbClr val="FFFF00"/>
                </a:solidFill>
                <a:effectLst/>
                <a:ea typeface="黑体" panose="02010609060101010101" pitchFamily="2" charset="-122"/>
                <a:sym typeface="+mn-ea"/>
              </a:rPr>
              <a:t>地理课程以自然地理为主要内容</a:t>
            </a:r>
            <a:endParaRPr lang="zh-CN" altLang="en-US" sz="2800" dirty="0">
              <a:solidFill>
                <a:srgbClr val="FFFF00"/>
              </a:solidFill>
              <a:effectLst/>
              <a:ea typeface="黑体" panose="02010609060101010101" pitchFamily="2" charset="-122"/>
              <a:sym typeface="+mn-ea"/>
            </a:endParaRPr>
          </a:p>
          <a:p>
            <a:pPr fontAlgn="base">
              <a:buNone/>
            </a:pPr>
            <a:r>
              <a:rPr lang="zh-CN" altLang="en-US" sz="2800" dirty="0">
                <a:solidFill>
                  <a:srgbClr val="FFFF00"/>
                </a:solidFill>
                <a:effectLst/>
                <a:ea typeface="黑体" panose="02010609060101010101" pitchFamily="2" charset="-122"/>
                <a:sym typeface="+mn-ea"/>
              </a:rPr>
              <a:t>  </a:t>
            </a:r>
            <a:endParaRPr lang="zh-CN" altLang="en-US" sz="2800" dirty="0">
              <a:solidFill>
                <a:srgbClr val="FFFF00"/>
              </a:solidFill>
              <a:effectLst/>
              <a:ea typeface="黑体" panose="02010609060101010101" pitchFamily="2" charset="-122"/>
              <a:sym typeface="+mn-ea"/>
            </a:endParaRPr>
          </a:p>
          <a:p>
            <a:pPr fontAlgn="base">
              <a:buNone/>
            </a:pPr>
            <a:r>
              <a:rPr lang="zh-CN" altLang="en-US" sz="2800" dirty="0">
                <a:solidFill>
                  <a:srgbClr val="FFFF00"/>
                </a:solidFill>
                <a:effectLst/>
                <a:ea typeface="黑体" panose="02010609060101010101" pitchFamily="2" charset="-122"/>
                <a:sym typeface="+mn-ea"/>
              </a:rPr>
              <a:t>       </a:t>
            </a:r>
            <a:r>
              <a:rPr lang="en-US" sz="2800" b="1">
                <a:solidFill>
                  <a:srgbClr val="FFFF00"/>
                </a:solidFill>
                <a:latin typeface="宋体" panose="02010600030101010101" pitchFamily="2" charset="-122"/>
                <a:cs typeface="宋体" panose="02010600030101010101" pitchFamily="2" charset="-122"/>
                <a:sym typeface="+mn-ea"/>
              </a:rPr>
              <a:t>1963年</a:t>
            </a:r>
            <a:r>
              <a:rPr lang="zh-CN" altLang="en-US" sz="2800" b="1">
                <a:solidFill>
                  <a:srgbClr val="FFFF00"/>
                </a:solidFill>
                <a:latin typeface="宋体" panose="02010600030101010101" pitchFamily="2" charset="-122"/>
                <a:cs typeface="宋体" panose="02010600030101010101" pitchFamily="2" charset="-122"/>
                <a:sym typeface="+mn-ea"/>
              </a:rPr>
              <a:t>地理</a:t>
            </a:r>
            <a:r>
              <a:rPr lang="en-US" sz="2800" b="1">
                <a:solidFill>
                  <a:srgbClr val="FFFF00"/>
                </a:solidFill>
                <a:latin typeface="宋体" panose="02010600030101010101" pitchFamily="2" charset="-122"/>
                <a:cs typeface="宋体" panose="02010600030101010101" pitchFamily="2" charset="-122"/>
                <a:sym typeface="+mn-ea"/>
              </a:rPr>
              <a:t>教学大纲</a:t>
            </a:r>
            <a:r>
              <a:rPr lang="zh-CN" altLang="en-US" sz="2800" b="1">
                <a:solidFill>
                  <a:srgbClr val="FFFF00"/>
                </a:solidFill>
                <a:latin typeface="宋体" panose="02010600030101010101" pitchFamily="2" charset="-122"/>
                <a:cs typeface="宋体" panose="02010600030101010101" pitchFamily="2" charset="-122"/>
                <a:sym typeface="+mn-ea"/>
              </a:rPr>
              <a:t>内容要求</a:t>
            </a:r>
            <a:r>
              <a:rPr lang="zh-CN" altLang="en-US" sz="2800" b="1">
                <a:solidFill>
                  <a:srgbClr val="FFFF00"/>
                </a:solidFill>
                <a:latin typeface="宋体" panose="02010600030101010101" pitchFamily="2" charset="-122"/>
                <a:cs typeface="宋体" panose="02010600030101010101" pitchFamily="2" charset="-122"/>
                <a:sym typeface="+mn-ea"/>
              </a:rPr>
              <a:t>：</a:t>
            </a:r>
            <a:endParaRPr lang="en-US" sz="2800">
              <a:solidFill>
                <a:srgbClr val="FFFF00"/>
              </a:solidFill>
              <a:latin typeface="宋体" panose="02010600030101010101" pitchFamily="2" charset="-122"/>
              <a:cs typeface="宋体" panose="02010600030101010101" pitchFamily="2" charset="-122"/>
              <a:sym typeface="+mn-ea"/>
            </a:endParaRPr>
          </a:p>
          <a:p>
            <a:pPr algn="l"/>
            <a:r>
              <a:rPr lang="en-US" sz="2800">
                <a:solidFill>
                  <a:srgbClr val="FFFF00"/>
                </a:solidFill>
                <a:latin typeface="宋体" panose="02010600030101010101" pitchFamily="2" charset="-122"/>
                <a:cs typeface="宋体" panose="02010600030101010101" pitchFamily="2" charset="-122"/>
                <a:sym typeface="+mn-ea"/>
              </a:rPr>
              <a:t>1、以自然地理知识为基本内容</a:t>
            </a:r>
            <a:endParaRPr lang="en-US" sz="2800">
              <a:solidFill>
                <a:srgbClr val="FFFF00"/>
              </a:solidFill>
              <a:latin typeface="宋体" panose="02010600030101010101" pitchFamily="2" charset="-122"/>
              <a:cs typeface="宋体" panose="02010600030101010101" pitchFamily="2" charset="-122"/>
              <a:sym typeface="+mn-ea"/>
            </a:endParaRPr>
          </a:p>
          <a:p>
            <a:pPr algn="l"/>
            <a:r>
              <a:rPr lang="en-US" sz="2800">
                <a:solidFill>
                  <a:srgbClr val="FFFF00"/>
                </a:solidFill>
                <a:latin typeface="宋体" panose="02010600030101010101" pitchFamily="2" charset="-122"/>
                <a:cs typeface="宋体" panose="02010600030101010101" pitchFamily="2" charset="-122"/>
                <a:sym typeface="+mn-ea"/>
              </a:rPr>
              <a:t>2、必须是地理科学中的基础知识</a:t>
            </a:r>
            <a:endParaRPr lang="en-US" sz="2800">
              <a:solidFill>
                <a:srgbClr val="FFFF00"/>
              </a:solidFill>
              <a:latin typeface="宋体" panose="02010600030101010101" pitchFamily="2" charset="-122"/>
              <a:cs typeface="宋体" panose="02010600030101010101" pitchFamily="2" charset="-122"/>
              <a:sym typeface="+mn-ea"/>
            </a:endParaRPr>
          </a:p>
          <a:p>
            <a:pPr algn="l"/>
            <a:r>
              <a:rPr lang="en-US" sz="2800">
                <a:solidFill>
                  <a:srgbClr val="FFFF00"/>
                </a:solidFill>
                <a:latin typeface="宋体" panose="02010600030101010101" pitchFamily="2" charset="-122"/>
                <a:cs typeface="宋体" panose="02010600030101010101" pitchFamily="2" charset="-122"/>
                <a:sym typeface="+mn-ea"/>
              </a:rPr>
              <a:t>3、既要有足够的事实材料，又要有学生能够接受的基本原理。</a:t>
            </a:r>
            <a:endParaRPr lang="zh-CN" altLang="en-US" sz="2800" strike="noStrike" noProof="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 name="表格 3"/>
          <p:cNvGraphicFramePr/>
          <p:nvPr/>
        </p:nvGraphicFramePr>
        <p:xfrm>
          <a:off x="330200" y="488315"/>
          <a:ext cx="8678545" cy="6290310"/>
        </p:xfrm>
        <a:graphic>
          <a:graphicData uri="http://schemas.openxmlformats.org/drawingml/2006/table">
            <a:tbl>
              <a:tblPr firstRow="1" bandRow="1">
                <a:tableStyleId>{5940675A-B579-460E-94D1-54222C63F5DA}</a:tableStyleId>
              </a:tblPr>
              <a:tblGrid>
                <a:gridCol w="707390"/>
                <a:gridCol w="1064895"/>
                <a:gridCol w="6906260"/>
              </a:tblGrid>
              <a:tr h="257175">
                <a:tc gridSpan="3">
                  <a:txBody>
                    <a:bodyPr/>
                    <a:p>
                      <a:pP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初中一年级  中国地理内容要求</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hMerge="1">
                  <a:tcP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513715">
                <a:tc rowSpan="3">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   中国地理 </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准备知识(9)</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（一）地图（二）地形 （三）大气  气象观测</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r>
              <a:tr h="51498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全国地理(25)</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（一）国土和人民（二）地形和矿产（三）气候（五）河流(六）植被和土壤（七）农业、工业和交通</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r>
              <a:tr h="102806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分省（自治区、直辖市）地理</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黑吉辽黄河中下游五省一市 长江中下游六省一市闽台粤桂三省一区川黔滇三省蒙宁甘新三区一省青海和西藏自治区</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r>
              <a:tr h="514985">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 </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本省地理</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位置、政区、居民、地形、矿产、气候水文，植被土壤、农业工业交通和城市，以自然地理为主。</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r>
              <a:tr h="632460">
                <a:tc gridSpan="3">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  大纲内容要求详细、全面，分省地理虽划分了大区，除概述外还对每一个省的主要地理特征都进行了描述。</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hMerge="1">
                  <a:tcP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257810">
                <a:tc gridSpan="3">
                  <a:txBody>
                    <a:bodyPr/>
                    <a:p>
                      <a:pP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1963高中一年级  世界地理教学内容纲要</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hMerge="1">
                  <a:tcP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514350">
                <a:tc rowSpan="2">
                  <a:txBody>
                    <a:bodyPr/>
                    <a:p>
                      <a:pPr>
                        <a:buNone/>
                      </a:pPr>
                      <a:r>
                        <a:rPr lang="en-US" sz="1600">
                          <a:solidFill>
                            <a:srgbClr val="0000FF"/>
                          </a:solidFill>
                          <a:latin typeface="宋体" panose="02010600030101010101" pitchFamily="2" charset="-122"/>
                          <a:ea typeface="宋体" panose="02010600030101010101" pitchFamily="2" charset="-122"/>
                          <a:cs typeface="宋体" panose="02010600030101010101" pitchFamily="2" charset="-122"/>
                        </a:rPr>
                        <a:t>世界地理</a:t>
                      </a:r>
                      <a:endParaRPr lang="en-US" altLang="en-US" sz="1600">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全球概述(31)</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a:txBody>
                    <a:bodyPr/>
                    <a:p>
                      <a:pPr>
                        <a:buNone/>
                      </a:pPr>
                      <a:r>
                        <a:rPr 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rPr>
                        <a:t>地球和宇宙地球的运动(天象观测)地球内部构造和地表形态大气和气候植被和土壤人和地理环境平面测绘、地图作业</a:t>
                      </a:r>
                      <a:endParaRPr lang="en-US" alt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r>
              <a:tr h="51371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分洲分国地理(74)</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a:txBody>
                    <a:bodyPr/>
                    <a:p>
                      <a:pPr>
                        <a:buNone/>
                      </a:pPr>
                      <a:r>
                        <a:rPr 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亚洲欧洲非洲北美洲和南美洲澳洲（对各大洲概述，之后进行分区，对每个区概况和主要国家都作了详细要求，主要是自然地理为主）</a:t>
                      </a:r>
                      <a:endParaRPr lang="en-US" altLang="en-US" sz="1600">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r>
              <a:tr h="257175">
                <a:tc>
                  <a:txBody>
                    <a:bodyPr/>
                    <a:p>
                      <a:pPr>
                        <a:buNone/>
                      </a:pPr>
                      <a:r>
                        <a:rPr lang="en-US" sz="1600">
                          <a:solidFill>
                            <a:srgbClr val="0000FF"/>
                          </a:solidFill>
                          <a:latin typeface="宋体" panose="02010600030101010101" pitchFamily="2" charset="-122"/>
                          <a:ea typeface="宋体" panose="02010600030101010101" pitchFamily="2" charset="-122"/>
                          <a:cs typeface="宋体" panose="02010600030101010101" pitchFamily="2" charset="-122"/>
                        </a:rPr>
                        <a:t> </a:t>
                      </a:r>
                      <a:endParaRPr lang="en-US" altLang="en-US" sz="1600">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gridSpan="2">
                  <a:txBody>
                    <a:bodyPr/>
                    <a:p>
                      <a:pPr>
                        <a:buNone/>
                      </a:pPr>
                      <a:r>
                        <a:rPr lang="en-US" sz="1600">
                          <a:solidFill>
                            <a:srgbClr val="0000FF"/>
                          </a:solidFill>
                          <a:latin typeface="宋体" panose="02010600030101010101" pitchFamily="2" charset="-122"/>
                          <a:ea typeface="宋体" panose="02010600030101010101" pitchFamily="2" charset="-122"/>
                          <a:cs typeface="宋体" panose="02010600030101010101" pitchFamily="2" charset="-122"/>
                        </a:rPr>
                        <a:t>实践内容：天象观测、平面图测绘、地图作业</a:t>
                      </a:r>
                      <a:endParaRPr lang="en-US" altLang="en-US" sz="1600">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1285875">
                <a:tc gridSpan="3">
                  <a:txBody>
                    <a:bodyPr/>
                    <a:p>
                      <a:pPr>
                        <a:buNone/>
                      </a:pPr>
                      <a:r>
                        <a:rPr lang="en-US" sz="1600">
                          <a:solidFill>
                            <a:srgbClr val="0000FF"/>
                          </a:solidFill>
                          <a:latin typeface="宋体" panose="02010600030101010101" pitchFamily="2" charset="-122"/>
                          <a:ea typeface="宋体" panose="02010600030101010101" pitchFamily="2" charset="-122"/>
                          <a:cs typeface="宋体" panose="02010600030101010101" pitchFamily="2" charset="-122"/>
                        </a:rPr>
                        <a:t>大纲对每一部分知识点都作了详细要求，世界地理和56年原大纲相近，只是体例略有变化，但是知识点描述的更为详尽，如德国原“地理位置”条目会详细说出地理位置的特点---“北临波罗的海和北海”，“气候类型”也会详细说出“西北部海洋性气候，东南部是海洋性气候向大陆性气候的过渡地区”，这可能是更想突出表现知识的最基本要点.</a:t>
                      </a:r>
                      <a:endParaRPr lang="en-US" altLang="en-US" sz="1600">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20000"/>
                        <a:lumOff val="80000"/>
                      </a:schemeClr>
                    </a:solidFill>
                  </a:tcPr>
                </a:tc>
                <a:tc hMerge="1">
                  <a:tcP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bl>
          </a:graphicData>
        </a:graphic>
      </p:graphicFrame>
      <p:sp>
        <p:nvSpPr>
          <p:cNvPr id="5" name="文本框 4"/>
          <p:cNvSpPr txBox="1"/>
          <p:nvPr/>
        </p:nvSpPr>
        <p:spPr>
          <a:xfrm>
            <a:off x="1072515" y="83820"/>
            <a:ext cx="6998970" cy="337185"/>
          </a:xfrm>
          <a:prstGeom prst="rect">
            <a:avLst/>
          </a:prstGeom>
          <a:noFill/>
        </p:spPr>
        <p:txBody>
          <a:bodyPr wrap="square" rtlCol="0">
            <a:spAutoFit/>
          </a:bodyPr>
          <a:p>
            <a:pPr algn="l"/>
            <a:endParaRPr lang="en-US" altLang="en-US" sz="1600">
              <a:solidFill>
                <a:srgbClr val="FFFF00"/>
              </a:solidFill>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9507" name="文本占位符 149506"/>
          <p:cNvSpPr>
            <a:spLocks noGrp="1"/>
          </p:cNvSpPr>
          <p:nvPr>
            <p:ph idx="1"/>
          </p:nvPr>
        </p:nvSpPr>
        <p:spPr>
          <a:xfrm>
            <a:off x="554355" y="474980"/>
            <a:ext cx="8229600" cy="4530725"/>
          </a:xfrm>
        </p:spPr>
        <p:txBody>
          <a:bodyPr/>
          <a:p>
            <a:pPr marL="0" indent="0" fontAlgn="base">
              <a:lnSpc>
                <a:spcPct val="90000"/>
              </a:lnSpc>
              <a:buNone/>
            </a:pPr>
            <a:r>
              <a:rPr lang="zh-CN" altLang="en-US" sz="2800" b="1" strike="noStrike" noProof="1" dirty="0">
                <a:solidFill>
                  <a:srgbClr val="FFFF00"/>
                </a:solidFill>
              </a:rPr>
              <a:t>（二）</a:t>
            </a:r>
            <a:r>
              <a:rPr lang="en-US" altLang="zh-CN" sz="2800" b="1" strike="noStrike" noProof="1" dirty="0">
                <a:solidFill>
                  <a:srgbClr val="FFFF00"/>
                </a:solidFill>
              </a:rPr>
              <a:t>80</a:t>
            </a:r>
            <a:r>
              <a:rPr lang="zh-CN" altLang="en-US" sz="2800" b="1" strike="noStrike" noProof="1" dirty="0">
                <a:solidFill>
                  <a:srgbClr val="FFFF00"/>
                </a:solidFill>
              </a:rPr>
              <a:t>年代以后地理课程内容格局</a:t>
            </a:r>
            <a:endParaRPr lang="zh-CN" altLang="en-US" sz="2800" b="1" strike="noStrike" noProof="1" dirty="0">
              <a:solidFill>
                <a:srgbClr val="FFFF00"/>
              </a:solidFill>
            </a:endParaRPr>
          </a:p>
          <a:p>
            <a:pPr marL="0" indent="0" fontAlgn="base">
              <a:lnSpc>
                <a:spcPct val="90000"/>
              </a:lnSpc>
              <a:buNone/>
            </a:pPr>
            <a:endParaRPr lang="zh-CN" altLang="en-US" sz="2400" strike="noStrike" noProof="1" dirty="0">
              <a:solidFill>
                <a:srgbClr val="FFFF00"/>
              </a:solidFill>
            </a:endParaRPr>
          </a:p>
          <a:p>
            <a:pPr fontAlgn="base">
              <a:lnSpc>
                <a:spcPct val="90000"/>
              </a:lnSpc>
            </a:pPr>
            <a:r>
              <a:rPr lang="zh-CN" altLang="en-US" sz="2400" b="1" strike="noStrike" noProof="1" dirty="0">
                <a:solidFill>
                  <a:srgbClr val="FFFF00"/>
                </a:solidFill>
              </a:rPr>
              <a:t>初中</a:t>
            </a:r>
            <a:r>
              <a:rPr lang="en-US" altLang="zh-CN" sz="2400" strike="noStrike" noProof="1" dirty="0"/>
              <a:t>——</a:t>
            </a:r>
            <a:r>
              <a:rPr lang="zh-CN" altLang="en-US" sz="2400" strike="noStrike" noProof="1" dirty="0"/>
              <a:t>地球与地图、</a:t>
            </a:r>
            <a:r>
              <a:rPr lang="en-US" altLang="zh-CN" sz="2400" strike="noStrike" noProof="1" dirty="0"/>
              <a:t>中国地理、世界地理、乡土地理</a:t>
            </a:r>
            <a:endParaRPr lang="zh-CN" altLang="en-US" sz="2400" strike="noStrike" noProof="1" dirty="0"/>
          </a:p>
          <a:p>
            <a:pPr fontAlgn="base">
              <a:lnSpc>
                <a:spcPct val="90000"/>
              </a:lnSpc>
            </a:pPr>
            <a:r>
              <a:rPr lang="zh-CN" altLang="en-US" sz="2400" b="1" strike="noStrike" noProof="1" dirty="0">
                <a:solidFill>
                  <a:srgbClr val="FFFF00"/>
                </a:solidFill>
              </a:rPr>
              <a:t>高中</a:t>
            </a:r>
            <a:r>
              <a:rPr lang="zh-CN" altLang="en-US" sz="2400" strike="noStrike" noProof="1" dirty="0"/>
              <a:t>——自然地理、人文地理</a:t>
            </a:r>
            <a:endParaRPr lang="en-US" altLang="zh-CN" sz="2800" strike="noStrike" noProof="1" dirty="0"/>
          </a:p>
          <a:p>
            <a:pPr marL="0" indent="0" fontAlgn="base">
              <a:lnSpc>
                <a:spcPct val="90000"/>
              </a:lnSpc>
              <a:buNone/>
            </a:pPr>
            <a:r>
              <a:rPr lang="zh-CN" altLang="en-US" sz="2800" strike="noStrike" noProof="1" dirty="0"/>
              <a:t>   </a:t>
            </a:r>
            <a:endParaRPr lang="zh-CN" altLang="en-US" sz="2800" strike="noStrike" noProof="1" dirty="0"/>
          </a:p>
          <a:p>
            <a:pPr marL="0" indent="0" fontAlgn="base">
              <a:lnSpc>
                <a:spcPct val="90000"/>
              </a:lnSpc>
              <a:buNone/>
            </a:pPr>
            <a:r>
              <a:rPr lang="zh-CN" altLang="en-US" sz="2800" strike="noStrike" noProof="1" dirty="0"/>
              <a:t>   1986年高中地理教学大纲：</a:t>
            </a:r>
            <a:endParaRPr lang="zh-CN" altLang="en-US" sz="2800" strike="noStrike" noProof="1" dirty="0"/>
          </a:p>
        </p:txBody>
      </p:sp>
      <p:graphicFrame>
        <p:nvGraphicFramePr>
          <p:cNvPr id="2" name="表格 1"/>
          <p:cNvGraphicFramePr/>
          <p:nvPr/>
        </p:nvGraphicFramePr>
        <p:xfrm>
          <a:off x="794385" y="3133725"/>
          <a:ext cx="7749540" cy="3552825"/>
        </p:xfrm>
        <a:graphic>
          <a:graphicData uri="http://schemas.openxmlformats.org/drawingml/2006/table">
            <a:tbl>
              <a:tblPr firstRow="1" bandRow="1">
                <a:tableStyleId>{5940675A-B579-460E-94D1-54222C63F5DA}</a:tableStyleId>
              </a:tblPr>
              <a:tblGrid>
                <a:gridCol w="828040"/>
                <a:gridCol w="2270760"/>
                <a:gridCol w="4650740"/>
              </a:tblGrid>
              <a:tr h="487680">
                <a:tc rowSpan="5">
                  <a:txBody>
                    <a:bodyPr/>
                    <a:p>
                      <a:pPr>
                        <a:buNone/>
                      </a:pPr>
                      <a:endParaRPr lang="en-US" sz="16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buNone/>
                      </a:pPr>
                      <a:endParaRPr lang="en-US" sz="16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buNone/>
                      </a:pPr>
                      <a:endParaRPr lang="en-US" sz="16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buNone/>
                      </a:pPr>
                      <a:r>
                        <a:rPr lang="en-US" sz="1600" b="1">
                          <a:solidFill>
                            <a:srgbClr val="0000FF"/>
                          </a:solidFill>
                          <a:latin typeface="宋体" panose="02010600030101010101" pitchFamily="2" charset="-122"/>
                          <a:ea typeface="宋体" panose="02010600030101010101" pitchFamily="2" charset="-122"/>
                          <a:cs typeface="宋体" panose="02010600030101010101" pitchFamily="2" charset="-122"/>
                        </a:rPr>
                        <a:t>上册</a:t>
                      </a:r>
                      <a:endParaRPr lang="en-US" sz="1600" b="1">
                        <a:solidFill>
                          <a:srgbClr val="0000FF"/>
                        </a:solidFill>
                        <a:latin typeface="宋体" panose="02010600030101010101" pitchFamily="2" charset="-122"/>
                        <a:ea typeface="宋体" panose="02010600030101010101" pitchFamily="2" charset="-122"/>
                        <a:cs typeface="宋体" panose="02010600030101010101" pitchFamily="2" charset="-122"/>
                      </a:endParaRPr>
                    </a:p>
                    <a:p>
                      <a:pPr>
                        <a:buNone/>
                      </a:pPr>
                      <a:r>
                        <a:rPr lang="zh-CN" altLang="en-US" sz="1600" b="1">
                          <a:solidFill>
                            <a:srgbClr val="0000FF"/>
                          </a:solidFill>
                          <a:latin typeface="宋体" panose="02010600030101010101" pitchFamily="2" charset="-122"/>
                          <a:ea typeface="宋体" panose="02010600030101010101" pitchFamily="2" charset="-122"/>
                          <a:cs typeface="宋体" panose="02010600030101010101" pitchFamily="2" charset="-122"/>
                        </a:rPr>
                        <a:t>自然</a:t>
                      </a:r>
                      <a:endParaRPr lang="zh-CN" altLang="en-US" sz="16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地球在宇宙中</a:t>
                      </a:r>
                      <a:endParaRPr lang="en-US" alt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rPr>
                        <a:t>天体和天体系统太阳和太阳系月球和地月系（选讲）地球的运动</a:t>
                      </a:r>
                      <a:endParaRPr lang="en-US" alt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48768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地球上的大气</a:t>
                      </a:r>
                      <a:endParaRPr lang="en-US" alt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rPr>
                        <a:t>大气的组成和垂直分层、大气热状况、大气的运动、天气与气候</a:t>
                      </a:r>
                      <a:endParaRPr lang="en-US" alt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48768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地球上水</a:t>
                      </a:r>
                      <a:endParaRPr lang="en-US" alt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rPr>
                        <a:t>水循环和水量平衡、海洋水、陆地水、水资源的利用</a:t>
                      </a:r>
                      <a:endParaRPr lang="en-US" alt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73152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地壳和地壳的变动</a:t>
                      </a:r>
                      <a:endParaRPr lang="en-US" alt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rPr>
                        <a:t>地球的内部圈层、地壳的物质结构和物质组成、地壳运动、全球构造理论—板块构造学地球内能的释放、外力作用与地表形态的变化、地壳的演化</a:t>
                      </a:r>
                      <a:endParaRPr lang="en-US" alt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73152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地球上的生物圈和自然带</a:t>
                      </a:r>
                      <a:endParaRPr lang="en-US" alt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rPr>
                        <a:t> </a:t>
                      </a:r>
                      <a:endParaRPr lang="en-US" alt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626745">
                <a:tc>
                  <a:txBody>
                    <a:bodyPr/>
                    <a:p>
                      <a:pPr>
                        <a:buNone/>
                      </a:pPr>
                      <a:r>
                        <a:rPr lang="en-US" sz="1600" b="1">
                          <a:solidFill>
                            <a:srgbClr val="FF0000"/>
                          </a:solidFill>
                          <a:latin typeface="宋体" panose="02010600030101010101" pitchFamily="2" charset="-122"/>
                          <a:ea typeface="宋体" panose="02010600030101010101" pitchFamily="2" charset="-122"/>
                          <a:cs typeface="宋体" panose="02010600030101010101" pitchFamily="2" charset="-122"/>
                        </a:rPr>
                        <a:t>下册</a:t>
                      </a:r>
                      <a:endParaRPr lang="en-US" sz="16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buNone/>
                      </a:pPr>
                      <a:r>
                        <a:rPr lang="en-US" sz="1600" b="1">
                          <a:solidFill>
                            <a:srgbClr val="FF0000"/>
                          </a:solidFill>
                          <a:latin typeface="宋体" panose="02010600030101010101" pitchFamily="2" charset="-122"/>
                          <a:ea typeface="宋体" panose="02010600030101010101" pitchFamily="2" charset="-122"/>
                          <a:cs typeface="宋体" panose="02010600030101010101" pitchFamily="2" charset="-122"/>
                        </a:rPr>
                        <a:t>人文</a:t>
                      </a:r>
                      <a:endParaRPr lang="en-US" altLang="en-US" sz="16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gridSpan="2">
                  <a:txBody>
                    <a:bodyPr/>
                    <a:p>
                      <a:pPr>
                        <a:buNone/>
                      </a:pPr>
                      <a:r>
                        <a:rPr 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rPr>
                        <a:t>自然资源和资源保护;能源和能源利用；农业生产和粮食问题；工业生产和生产布局；人口和城市；人类和环境；</a:t>
                      </a:r>
                      <a:endParaRPr lang="en-US" altLang="en-US" sz="1600" b="1">
                        <a:solidFill>
                          <a:srgbClr val="FF00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28650" y="462280"/>
            <a:ext cx="7886700" cy="1308100"/>
          </a:xfrm>
        </p:spPr>
        <p:txBody>
          <a:bodyPr/>
          <a:p>
            <a:r>
              <a:rPr lang="en-US" altLang="zh-CN"/>
              <a:t>2000</a:t>
            </a:r>
            <a:r>
              <a:rPr lang="zh-CN" altLang="en-US"/>
              <a:t>年地理教学大纲</a:t>
            </a:r>
            <a:endParaRPr lang="zh-CN" altLang="en-US"/>
          </a:p>
        </p:txBody>
      </p:sp>
      <p:graphicFrame>
        <p:nvGraphicFramePr>
          <p:cNvPr id="4" name="表格 3"/>
          <p:cNvGraphicFramePr/>
          <p:nvPr/>
        </p:nvGraphicFramePr>
        <p:xfrm>
          <a:off x="981710" y="2127885"/>
          <a:ext cx="7533640" cy="4129405"/>
        </p:xfrm>
        <a:graphic>
          <a:graphicData uri="http://schemas.openxmlformats.org/drawingml/2006/table">
            <a:tbl>
              <a:tblPr firstRow="1" bandRow="1">
                <a:tableStyleId>{5940675A-B579-460E-94D1-54222C63F5DA}</a:tableStyleId>
              </a:tblPr>
              <a:tblGrid>
                <a:gridCol w="600075"/>
                <a:gridCol w="1971675"/>
                <a:gridCol w="4961890"/>
              </a:tblGrid>
              <a:tr h="471805">
                <a:tc>
                  <a:txBody>
                    <a:bodyPr/>
                    <a:p>
                      <a:pPr>
                        <a:buNone/>
                      </a:pPr>
                      <a:endParaRPr lang="en-US" altLang="en-US" sz="20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20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 </a:t>
                      </a:r>
                      <a:r>
                        <a:rPr 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  </a:t>
                      </a:r>
                      <a:r>
                        <a:rPr lang="zh-CN" alt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内容</a:t>
                      </a:r>
                      <a:endParaRPr lang="zh-CN" alt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20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             内容要点 </a:t>
                      </a:r>
                      <a:endParaRPr lang="en-US" altLang="en-US" sz="20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787400">
                <a:tc rowSpan="4">
                  <a:txBody>
                    <a:bodyPr/>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  </a:t>
                      </a:r>
                      <a:endPar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p>
                      <a:pPr>
                        <a:buNone/>
                      </a:pPr>
                      <a:endPar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p>
                      <a:pPr>
                        <a:buNone/>
                      </a:pPr>
                      <a:endPar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自 </a:t>
                      </a:r>
                      <a:endPar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然</a:t>
                      </a:r>
                      <a:endPar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地 </a:t>
                      </a:r>
                      <a:endPar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p>
                      <a:pPr>
                        <a:buNone/>
                      </a:pPr>
                      <a:r>
                        <a:rPr lang="en-US"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理</a:t>
                      </a:r>
                      <a:endParaRPr lang="en-US" altLang="zh-CN" sz="2400" b="1">
                        <a:solidFill>
                          <a:srgbClr val="0000FF"/>
                        </a:solidFill>
                        <a:latin typeface="仿宋_GB2312" panose="02010609030101010101" pitchFamily="49" charset="-122"/>
                        <a:ea typeface="仿宋_GB2312" panose="02010609030101010101" pitchFamily="49" charset="-122"/>
                      </a:endParaRPr>
                    </a:p>
                    <a:p>
                      <a:pPr>
                        <a:buNone/>
                      </a:pPr>
                      <a:r>
                        <a:rPr lang="en-US" altLang="zh-CN" sz="2400" b="1">
                          <a:solidFill>
                            <a:srgbClr val="0000FF"/>
                          </a:solidFill>
                          <a:latin typeface="仿宋_GB2312" panose="02010609030101010101" pitchFamily="49" charset="-122"/>
                          <a:ea typeface="仿宋_GB2312" panose="02010609030101010101" pitchFamily="49" charset="-122"/>
                        </a:rPr>
                        <a:t> </a:t>
                      </a:r>
                      <a:endParaRPr lang="en-US" altLang="zh-CN" sz="2400" b="1">
                        <a:solidFill>
                          <a:srgbClr val="0000FF"/>
                        </a:solidFill>
                        <a:latin typeface="仿宋_GB2312" panose="02010609030101010101" pitchFamily="49" charset="-122"/>
                        <a:ea typeface="仿宋_GB2312" panose="02010609030101010101" pitchFamily="49" charset="-122"/>
                      </a:endParaRPr>
                    </a:p>
                    <a:p>
                      <a:pPr>
                        <a:buNone/>
                      </a:pPr>
                      <a:r>
                        <a:rPr lang="en-US" altLang="zh-CN" sz="2400" b="1">
                          <a:solidFill>
                            <a:srgbClr val="0000FF"/>
                          </a:solidFill>
                          <a:latin typeface="仿宋_GB2312" panose="02010609030101010101" pitchFamily="49" charset="-122"/>
                          <a:ea typeface="仿宋_GB2312" panose="02010609030101010101" pitchFamily="49" charset="-122"/>
                        </a:rPr>
                        <a:t> </a:t>
                      </a:r>
                      <a:endParaRPr lang="en-US" altLang="zh-CN" sz="24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lgn="ctr">
                        <a:buNone/>
                      </a:pPr>
                      <a:r>
                        <a:rPr 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宇宙环境</a:t>
                      </a:r>
                      <a:endParaRPr lang="en-US" alt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2000" b="1">
                          <a:solidFill>
                            <a:srgbClr val="FFFF00"/>
                          </a:solidFill>
                          <a:latin typeface="仿宋_GB2312" panose="02010609030101010101" pitchFamily="49" charset="-122"/>
                          <a:ea typeface="仿宋_GB2312" panose="02010609030101010101" pitchFamily="49" charset="-122"/>
                          <a:cs typeface="仿宋_GB2312" panose="02010609030101010101" pitchFamily="49" charset="-122"/>
                        </a:rPr>
                        <a:t>日地关系地球的运动人类对宇宙空间的探索</a:t>
                      </a:r>
                      <a:endParaRPr lang="en-US" altLang="en-US" sz="2000" b="1">
                        <a:solidFill>
                          <a:srgbClr val="FFFF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609600">
                <a:tc vMerge="1">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lgn="ctr">
                        <a:buNone/>
                      </a:pPr>
                      <a:r>
                        <a:rPr 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大气环境</a:t>
                      </a:r>
                      <a:endParaRPr lang="en-US" alt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2000" b="1">
                          <a:solidFill>
                            <a:srgbClr val="FFFF00"/>
                          </a:solidFill>
                          <a:latin typeface="仿宋_GB2312" panose="02010609030101010101" pitchFamily="49" charset="-122"/>
                          <a:ea typeface="仿宋_GB2312" panose="02010609030101010101" pitchFamily="49" charset="-122"/>
                          <a:cs typeface="仿宋_GB2312" panose="02010609030101010101" pitchFamily="49" charset="-122"/>
                        </a:rPr>
                        <a:t>大气的垂直分层大气的热状况和大气的运动天气、气候与人类</a:t>
                      </a:r>
                      <a:endParaRPr lang="en-US" altLang="en-US" sz="2000" b="1">
                        <a:solidFill>
                          <a:srgbClr val="FFFF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515620">
                <a:tc vMerge="1">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lgn="ctr">
                        <a:buNone/>
                      </a:pPr>
                      <a:r>
                        <a:rPr 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海洋环境</a:t>
                      </a:r>
                      <a:endParaRPr lang="en-US" alt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2000" b="1">
                          <a:solidFill>
                            <a:srgbClr val="FFFF00"/>
                          </a:solidFill>
                          <a:latin typeface="仿宋_GB2312" panose="02010609030101010101" pitchFamily="49" charset="-122"/>
                          <a:ea typeface="仿宋_GB2312" panose="02010609030101010101" pitchFamily="49" charset="-122"/>
                          <a:cs typeface="仿宋_GB2312" panose="02010609030101010101" pitchFamily="49" charset="-122"/>
                        </a:rPr>
                        <a:t>海洋的基本特征海洋开发海洋环境保护</a:t>
                      </a:r>
                      <a:endParaRPr lang="en-US" altLang="en-US" sz="2000" b="1">
                        <a:solidFill>
                          <a:srgbClr val="FFFF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1744980">
                <a:tc vMerge="1">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lgn="ctr">
                        <a:buNone/>
                      </a:pPr>
                      <a:r>
                        <a:rPr 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rPr>
                        <a:t>陆地环境</a:t>
                      </a:r>
                      <a:endParaRPr lang="en-US" altLang="en-US" sz="2800" b="1">
                        <a:solidFill>
                          <a:srgbClr val="0000FF"/>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c>
                  <a:txBody>
                    <a:bodyPr/>
                    <a:p>
                      <a:pPr>
                        <a:buNone/>
                      </a:pPr>
                      <a:r>
                        <a:rPr lang="en-US" sz="2000" b="1">
                          <a:solidFill>
                            <a:srgbClr val="FFFF00"/>
                          </a:solidFill>
                          <a:latin typeface="仿宋_GB2312" panose="02010609030101010101" pitchFamily="49" charset="-122"/>
                          <a:ea typeface="仿宋_GB2312" panose="02010609030101010101" pitchFamily="49" charset="-122"/>
                          <a:cs typeface="仿宋_GB2312" panose="02010609030101010101" pitchFamily="49" charset="-122"/>
                        </a:rPr>
                        <a:t>陆地的组成要素陆地与其他自然环境的关系陆地的整体性和地域差异性陆地为人类提供资源和能源地质灾害及其防御</a:t>
                      </a:r>
                      <a:endParaRPr lang="en-US" altLang="en-US" sz="2000" b="1">
                        <a:solidFill>
                          <a:srgbClr val="FFFF00"/>
                        </a:solidFill>
                        <a:latin typeface="仿宋_GB2312" panose="02010609030101010101" pitchFamily="49" charset="-122"/>
                        <a:ea typeface="仿宋_GB2312" panose="02010609030101010101" pitchFamily="49" charset="-122"/>
                        <a:cs typeface="仿宋_GB2312" panose="02010609030101010101" pitchFamily="49"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标题 143361"/>
          <p:cNvSpPr>
            <a:spLocks noGrp="1"/>
          </p:cNvSpPr>
          <p:nvPr>
            <p:ph type="title"/>
          </p:nvPr>
        </p:nvSpPr>
        <p:spPr>
          <a:xfrm>
            <a:off x="343218" y="365760"/>
            <a:ext cx="8229600" cy="1008063"/>
          </a:xfrm>
        </p:spPr>
        <p:txBody>
          <a:bodyPr anchor="ctr" anchorCtr="1"/>
          <a:p>
            <a:r>
              <a:rPr lang="zh-CN" altLang="en-US" sz="2800" dirty="0">
                <a:solidFill>
                  <a:srgbClr val="FFFF00"/>
                </a:solidFill>
                <a:effectLst/>
                <a:ea typeface="黑体" panose="02010609060101010101" pitchFamily="2" charset="-122"/>
              </a:rPr>
              <a:t>（三）新世纪课程改革，地球科学教育有所加强</a:t>
            </a:r>
            <a:endParaRPr lang="zh-CN" altLang="en-US" sz="2800" dirty="0">
              <a:solidFill>
                <a:srgbClr val="FFFF00"/>
              </a:solidFill>
              <a:effectLst/>
              <a:ea typeface="黑体" panose="02010609060101010101" pitchFamily="2" charset="-122"/>
            </a:endParaRPr>
          </a:p>
        </p:txBody>
      </p:sp>
      <p:sp>
        <p:nvSpPr>
          <p:cNvPr id="32770" name="文本占位符 143362"/>
          <p:cNvSpPr>
            <a:spLocks noGrp="1"/>
          </p:cNvSpPr>
          <p:nvPr>
            <p:ph idx="1"/>
          </p:nvPr>
        </p:nvSpPr>
        <p:spPr>
          <a:xfrm>
            <a:off x="228600" y="1002665"/>
            <a:ext cx="8686800" cy="4852988"/>
          </a:xfrm>
        </p:spPr>
        <p:txBody>
          <a:bodyPr anchor="t"/>
          <a:lstStyle/>
          <a:p>
            <a:pPr>
              <a:lnSpc>
                <a:spcPct val="90000"/>
              </a:lnSpc>
              <a:buNone/>
            </a:pPr>
            <a:endParaRPr lang="zh-CN" sz="2400">
              <a:solidFill>
                <a:srgbClr val="FFFF00"/>
              </a:solidFill>
              <a:ea typeface="宋体" panose="02010600030101010101" pitchFamily="2" charset="-122"/>
              <a:sym typeface="+mn-ea"/>
            </a:endParaRPr>
          </a:p>
          <a:p>
            <a:pPr algn="l">
              <a:lnSpc>
                <a:spcPct val="90000"/>
              </a:lnSpc>
              <a:buFont typeface="Wingdings" panose="05000000000000000000" charset="0"/>
              <a:buChar char="l"/>
            </a:pPr>
            <a:r>
              <a:rPr lang="zh-CN" altLang="en-US" sz="2800">
                <a:sym typeface="+mn-ea"/>
              </a:rPr>
              <a:t>1999年《中共中央国务院关于深化教育改革全面推进素质教育的决定》提出，要“调整和改革课程体系、结构、内容，建立新的基础教育课程体系”</a:t>
            </a:r>
            <a:endParaRPr lang="zh-CN" altLang="en-US" sz="2800">
              <a:sym typeface="+mn-ea"/>
            </a:endParaRPr>
          </a:p>
          <a:p>
            <a:pPr algn="l">
              <a:lnSpc>
                <a:spcPct val="90000"/>
              </a:lnSpc>
              <a:buFont typeface="Wingdings" panose="05000000000000000000" charset="0"/>
              <a:buChar char="l"/>
            </a:pPr>
            <a:endParaRPr lang="zh-CN" altLang="en-US" sz="2800">
              <a:sym typeface="+mn-ea"/>
            </a:endParaRPr>
          </a:p>
          <a:p>
            <a:pPr algn="l">
              <a:lnSpc>
                <a:spcPct val="90000"/>
              </a:lnSpc>
              <a:buFont typeface="Wingdings" panose="05000000000000000000" charset="0"/>
              <a:buChar char="l"/>
            </a:pPr>
            <a:r>
              <a:rPr lang="zh-CN" altLang="en-US" sz="2800">
                <a:sym typeface="+mn-ea"/>
              </a:rPr>
              <a:t>2001年6月，《国务院关于基础教育改革与发展的决定》进一步阐明“加快构建符合素质教育要求的基础教育课程体系”的任务</a:t>
            </a:r>
            <a:endParaRPr lang="zh-CN" altLang="en-US" sz="2800"/>
          </a:p>
          <a:p>
            <a:pPr algn="l">
              <a:lnSpc>
                <a:spcPct val="90000"/>
              </a:lnSpc>
              <a:buNone/>
            </a:pPr>
            <a:endParaRPr lang="zh-CN" altLang="en-US" sz="2800" b="1" dirty="0">
              <a:solidFill>
                <a:srgbClr val="FF3300"/>
              </a:solidFill>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br>
              <a:rPr lang="zh-CN">
                <a:solidFill>
                  <a:srgbClr val="FFFF00"/>
                </a:solidFill>
                <a:ea typeface="宋体" panose="02010600030101010101" pitchFamily="2" charset="-122"/>
                <a:sym typeface="+mn-ea"/>
              </a:rPr>
            </a:br>
            <a:br>
              <a:rPr lang="zh-CN">
                <a:solidFill>
                  <a:srgbClr val="FFFF00"/>
                </a:solidFill>
                <a:ea typeface="宋体" panose="02010600030101010101" pitchFamily="2" charset="-122"/>
                <a:sym typeface="+mn-ea"/>
              </a:rPr>
            </a:br>
            <a:br>
              <a:rPr lang="zh-CN">
                <a:solidFill>
                  <a:srgbClr val="FFFF00"/>
                </a:solidFill>
                <a:ea typeface="宋体" panose="02010600030101010101" pitchFamily="2" charset="-122"/>
                <a:sym typeface="+mn-ea"/>
              </a:rPr>
            </a:br>
            <a:r>
              <a:rPr lang="zh-CN" altLang="en-US" sz="2800" b="1" dirty="0">
                <a:solidFill>
                  <a:srgbClr val="FFFF00"/>
                </a:solidFill>
                <a:effectLst/>
                <a:sym typeface="+mn-ea"/>
              </a:rPr>
              <a:t>初中</a:t>
            </a:r>
            <a:r>
              <a:rPr lang="zh-CN" sz="2800">
                <a:solidFill>
                  <a:srgbClr val="FFFF00"/>
                </a:solidFill>
                <a:ea typeface="宋体" panose="02010600030101010101" pitchFamily="2" charset="-122"/>
                <a:sym typeface="+mn-ea"/>
              </a:rPr>
              <a:t>地理课程标准：</a:t>
            </a:r>
            <a:r>
              <a:rPr lang="zh-CN" sz="2800">
                <a:solidFill>
                  <a:srgbClr val="FFFF00"/>
                </a:solidFill>
                <a:ea typeface="宋体" panose="02010600030101010101" pitchFamily="2" charset="-122"/>
                <a:sym typeface="+mn-ea"/>
              </a:rPr>
              <a:t>200</a:t>
            </a:r>
            <a:r>
              <a:rPr lang="en-US" altLang="zh-CN" sz="2800">
                <a:solidFill>
                  <a:srgbClr val="FFFF00"/>
                </a:solidFill>
                <a:ea typeface="宋体" panose="02010600030101010101" pitchFamily="2" charset="-122"/>
                <a:sym typeface="+mn-ea"/>
              </a:rPr>
              <a:t>4</a:t>
            </a:r>
            <a:r>
              <a:rPr lang="zh-CN" sz="2800">
                <a:solidFill>
                  <a:srgbClr val="FFFF00"/>
                </a:solidFill>
                <a:ea typeface="宋体" panose="02010600030101010101" pitchFamily="2" charset="-122"/>
                <a:sym typeface="+mn-ea"/>
              </a:rPr>
              <a:t>年、</a:t>
            </a:r>
            <a:r>
              <a:rPr lang="en-US" altLang="zh-CN" sz="2800" b="1" dirty="0">
                <a:solidFill>
                  <a:srgbClr val="FFFF00"/>
                </a:solidFill>
                <a:effectLst/>
                <a:sym typeface="+mn-ea"/>
              </a:rPr>
              <a:t>2011</a:t>
            </a:r>
            <a:r>
              <a:rPr lang="zh-CN" altLang="en-US" sz="2800" b="1" dirty="0">
                <a:solidFill>
                  <a:srgbClr val="FFFF00"/>
                </a:solidFill>
                <a:effectLst/>
                <a:sym typeface="+mn-ea"/>
              </a:rPr>
              <a:t>年</a:t>
            </a:r>
            <a:br>
              <a:rPr lang="zh-CN" sz="2800">
                <a:solidFill>
                  <a:srgbClr val="FFFF00"/>
                </a:solidFill>
                <a:ea typeface="宋体" panose="02010600030101010101" pitchFamily="2" charset="-122"/>
                <a:sym typeface="+mn-ea"/>
              </a:rPr>
            </a:br>
            <a:r>
              <a:rPr lang="zh-CN" altLang="en-US" b="1" dirty="0">
                <a:effectLst/>
                <a:sym typeface="+mn-ea"/>
              </a:rPr>
              <a:t>             </a:t>
            </a:r>
            <a:br>
              <a:rPr lang="zh-CN" altLang="en-US" b="1" dirty="0">
                <a:solidFill>
                  <a:srgbClr val="FF3300"/>
                </a:solidFill>
                <a:effectLst/>
              </a:rPr>
            </a:br>
            <a:endParaRPr lang="zh-CN" altLang="en-US"/>
          </a:p>
        </p:txBody>
      </p:sp>
      <p:pic>
        <p:nvPicPr>
          <p:cNvPr id="6" name="内容占位符 5"/>
          <p:cNvPicPr>
            <a:picLocks noChangeAspect="1"/>
          </p:cNvPicPr>
          <p:nvPr/>
        </p:nvPicPr>
        <p:blipFill>
          <a:blip r:embed="rId1"/>
          <a:stretch>
            <a:fillRect/>
          </a:stretch>
        </p:blipFill>
        <p:spPr>
          <a:xfrm>
            <a:off x="295275" y="1748155"/>
            <a:ext cx="8501380" cy="4520565"/>
          </a:xfrm>
          <a:prstGeom prst="rect">
            <a:avLst/>
          </a:prstGeom>
          <a:noFill/>
          <a:ln w="9525">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464185" y="516255"/>
            <a:ext cx="7004685" cy="1807210"/>
          </a:xfrm>
          <a:prstGeom prst="rect">
            <a:avLst/>
          </a:prstGeom>
          <a:noFill/>
        </p:spPr>
        <p:txBody>
          <a:bodyPr wrap="square" rtlCol="0" anchor="t">
            <a:spAutoFit/>
          </a:bodyPr>
          <a:p>
            <a:pPr>
              <a:lnSpc>
                <a:spcPct val="90000"/>
              </a:lnSpc>
              <a:buNone/>
            </a:pPr>
            <a:r>
              <a:rPr lang="zh-CN" altLang="en-US" sz="2800" dirty="0">
                <a:solidFill>
                  <a:srgbClr val="FFFF00"/>
                </a:solidFill>
                <a:effectLst/>
                <a:sym typeface="+mn-ea"/>
              </a:rPr>
              <a:t>高中地理课程标准：</a:t>
            </a:r>
            <a:r>
              <a:rPr lang="en-US" altLang="zh-CN" sz="2800" dirty="0">
                <a:solidFill>
                  <a:srgbClr val="FFFF00"/>
                </a:solidFill>
                <a:effectLst/>
                <a:sym typeface="+mn-ea"/>
              </a:rPr>
              <a:t>2003</a:t>
            </a:r>
            <a:r>
              <a:rPr lang="zh-CN" altLang="en-US" sz="2800" dirty="0">
                <a:solidFill>
                  <a:srgbClr val="FFFF00"/>
                </a:solidFill>
                <a:effectLst/>
                <a:sym typeface="+mn-ea"/>
              </a:rPr>
              <a:t>年</a:t>
            </a:r>
            <a:r>
              <a:rPr lang="zh-CN" altLang="en-US" sz="2400" dirty="0">
                <a:solidFill>
                  <a:schemeClr val="tx2"/>
                </a:solidFill>
                <a:effectLst/>
                <a:sym typeface="+mn-ea"/>
              </a:rPr>
              <a:t> </a:t>
            </a:r>
            <a:endParaRPr lang="zh-CN" altLang="en-US" sz="2400" dirty="0">
              <a:solidFill>
                <a:schemeClr val="tx2"/>
              </a:solidFill>
              <a:effectLst/>
              <a:sym typeface="+mn-ea"/>
            </a:endParaRPr>
          </a:p>
          <a:p>
            <a:pPr>
              <a:lnSpc>
                <a:spcPct val="90000"/>
              </a:lnSpc>
              <a:buNone/>
            </a:pPr>
            <a:endParaRPr lang="zh-CN" altLang="en-US" sz="2400" dirty="0">
              <a:solidFill>
                <a:schemeClr val="tx2"/>
              </a:solidFill>
              <a:effectLst/>
              <a:sym typeface="+mn-ea"/>
            </a:endParaRPr>
          </a:p>
          <a:p>
            <a:pPr>
              <a:lnSpc>
                <a:spcPct val="90000"/>
              </a:lnSpc>
              <a:buNone/>
            </a:pPr>
            <a:endParaRPr lang="zh-CN" altLang="en-US" sz="2400" dirty="0">
              <a:solidFill>
                <a:srgbClr val="FFFF00"/>
              </a:solidFill>
              <a:effectLst/>
              <a:sym typeface="+mn-ea"/>
            </a:endParaRPr>
          </a:p>
          <a:p>
            <a:pPr>
              <a:lnSpc>
                <a:spcPct val="90000"/>
              </a:lnSpc>
              <a:buNone/>
            </a:pPr>
            <a:r>
              <a:rPr lang="zh-CN" altLang="en-US" sz="2400" dirty="0">
                <a:solidFill>
                  <a:srgbClr val="FFFF00"/>
                </a:solidFill>
                <a:effectLst/>
                <a:sym typeface="+mn-ea"/>
              </a:rPr>
              <a:t>高一：必修</a:t>
            </a:r>
            <a:r>
              <a:rPr lang="en-US" altLang="zh-CN" sz="2400" dirty="0">
                <a:solidFill>
                  <a:srgbClr val="FFFF00"/>
                </a:solidFill>
                <a:effectLst/>
                <a:sym typeface="+mn-ea"/>
              </a:rPr>
              <a:t>1</a:t>
            </a:r>
            <a:r>
              <a:rPr lang="zh-CN" altLang="en-US" sz="2400" dirty="0">
                <a:solidFill>
                  <a:srgbClr val="FFFF00"/>
                </a:solidFill>
                <a:effectLst/>
                <a:sym typeface="+mn-ea"/>
              </a:rPr>
              <a:t>（</a:t>
            </a:r>
            <a:r>
              <a:rPr lang="en-US" altLang="zh-CN" sz="2400" dirty="0">
                <a:solidFill>
                  <a:srgbClr val="FFFF00"/>
                </a:solidFill>
                <a:effectLst/>
                <a:sym typeface="+mn-ea"/>
              </a:rPr>
              <a:t>自然地理</a:t>
            </a:r>
            <a:r>
              <a:rPr lang="zh-CN" altLang="en-US" sz="2400" dirty="0">
                <a:solidFill>
                  <a:srgbClr val="FFFF00"/>
                </a:solidFill>
                <a:effectLst/>
                <a:sym typeface="+mn-ea"/>
              </a:rPr>
              <a:t>）</a:t>
            </a:r>
            <a:endParaRPr lang="zh-CN" altLang="en-US" sz="2400" b="1" dirty="0">
              <a:solidFill>
                <a:srgbClr val="FF3300"/>
              </a:solidFill>
              <a:effectLst/>
            </a:endParaRPr>
          </a:p>
          <a:p>
            <a:pPr>
              <a:lnSpc>
                <a:spcPct val="90000"/>
              </a:lnSpc>
              <a:buNone/>
            </a:pPr>
            <a:r>
              <a:rPr lang="zh-CN" altLang="en-US" sz="2400" dirty="0">
                <a:solidFill>
                  <a:schemeClr val="tx2"/>
                </a:solidFill>
                <a:effectLst/>
                <a:sym typeface="+mn-ea"/>
              </a:rPr>
              <a:t>                </a:t>
            </a:r>
            <a:endParaRPr lang="zh-CN" altLang="en-US" sz="2400" dirty="0">
              <a:solidFill>
                <a:srgbClr val="FF3300"/>
              </a:solidFill>
              <a:effectLst/>
              <a:sym typeface="+mn-ea"/>
            </a:endParaRPr>
          </a:p>
        </p:txBody>
      </p:sp>
      <p:graphicFrame>
        <p:nvGraphicFramePr>
          <p:cNvPr id="10" name="表格 9"/>
          <p:cNvGraphicFramePr/>
          <p:nvPr/>
        </p:nvGraphicFramePr>
        <p:xfrm>
          <a:off x="4074795" y="1076960"/>
          <a:ext cx="4213860" cy="1847850"/>
        </p:xfrm>
        <a:graphic>
          <a:graphicData uri="http://schemas.openxmlformats.org/drawingml/2006/table">
            <a:tbl>
              <a:tblPr firstRow="1" bandRow="1">
                <a:tableStyleId>{5940675A-B579-460E-94D1-54222C63F5DA}</a:tableStyleId>
              </a:tblPr>
              <a:tblGrid>
                <a:gridCol w="4213860"/>
              </a:tblGrid>
              <a:tr h="304800">
                <a:tc>
                  <a:txBody>
                    <a:bodyPr/>
                    <a:p>
                      <a:pPr algn="ctr">
                        <a:buNone/>
                      </a:pPr>
                      <a:r>
                        <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学习主题</a:t>
                      </a:r>
                      <a:endParaRPr lang="zh-CN" altLang="en-US" sz="2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330835">
                <a:tc>
                  <a:txBody>
                    <a:bodyPr/>
                    <a:p>
                      <a:pPr algn="l">
                        <a:buNone/>
                      </a:pPr>
                      <a:r>
                        <a:rPr 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宇宙中的地球</a:t>
                      </a:r>
                      <a:endParaRPr lang="en-US" altLang="en-US" sz="2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494030">
                <a:tc>
                  <a:txBody>
                    <a:bodyPr/>
                    <a:p>
                      <a:pPr algn="l">
                        <a:buNone/>
                      </a:pPr>
                      <a:r>
                        <a:rPr 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自然环境中的物质运动和能量交换</a:t>
                      </a:r>
                      <a:endParaRPr lang="en-US" altLang="en-US" sz="2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304800">
                <a:tc>
                  <a:txBody>
                    <a:bodyPr/>
                    <a:p>
                      <a:pPr algn="l">
                        <a:buNone/>
                      </a:pPr>
                      <a:r>
                        <a:rPr 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自然环境的整体性和差异性</a:t>
                      </a:r>
                      <a:endParaRPr lang="en-US" altLang="en-US" sz="2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r h="413385">
                <a:tc>
                  <a:txBody>
                    <a:bodyPr/>
                    <a:p>
                      <a:pPr algn="l">
                        <a:buNone/>
                      </a:pPr>
                      <a:r>
                        <a:rPr lang="en-US" sz="2000" b="1">
                          <a:solidFill>
                            <a:srgbClr val="FF0000"/>
                          </a:solidFill>
                          <a:latin typeface="宋体" panose="02010600030101010101" pitchFamily="2" charset="-122"/>
                          <a:ea typeface="宋体" panose="02010600030101010101" pitchFamily="2" charset="-122"/>
                          <a:cs typeface="宋体" panose="02010600030101010101" pitchFamily="2" charset="-122"/>
                        </a:rPr>
                        <a:t>自然环境对人类活动的影响</a:t>
                      </a:r>
                      <a:endParaRPr lang="en-US" altLang="en-US" sz="20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1">
                        <a:lumMod val="20000"/>
                        <a:lumOff val="80000"/>
                      </a:schemeClr>
                    </a:solidFill>
                  </a:tcPr>
                </a:tc>
              </a:tr>
            </a:tbl>
          </a:graphicData>
        </a:graphic>
      </p:graphicFrame>
      <p:sp>
        <p:nvSpPr>
          <p:cNvPr id="11" name="文本框 10"/>
          <p:cNvSpPr txBox="1"/>
          <p:nvPr/>
        </p:nvSpPr>
        <p:spPr>
          <a:xfrm>
            <a:off x="566420" y="3641725"/>
            <a:ext cx="6977380" cy="2084070"/>
          </a:xfrm>
          <a:prstGeom prst="rect">
            <a:avLst/>
          </a:prstGeom>
          <a:noFill/>
        </p:spPr>
        <p:txBody>
          <a:bodyPr wrap="square" rtlCol="0" anchor="t">
            <a:spAutoFit/>
          </a:bodyPr>
          <a:p>
            <a:pPr>
              <a:lnSpc>
                <a:spcPct val="90000"/>
              </a:lnSpc>
              <a:buNone/>
            </a:pPr>
            <a:r>
              <a:rPr lang="zh-CN" altLang="en-US" sz="2400" dirty="0">
                <a:solidFill>
                  <a:schemeClr val="tx2"/>
                </a:solidFill>
                <a:effectLst/>
                <a:sym typeface="+mn-ea"/>
              </a:rPr>
              <a:t>高二：</a:t>
            </a:r>
            <a:r>
              <a:rPr lang="zh-CN" altLang="en-US" sz="2400" dirty="0">
                <a:solidFill>
                  <a:schemeClr val="tx2"/>
                </a:solidFill>
                <a:effectLst/>
                <a:sym typeface="+mn-ea"/>
              </a:rPr>
              <a:t>必修</a:t>
            </a:r>
            <a:r>
              <a:rPr lang="en-US" altLang="zh-CN" sz="2400" dirty="0">
                <a:solidFill>
                  <a:schemeClr val="tx2"/>
                </a:solidFill>
                <a:effectLst/>
                <a:sym typeface="+mn-ea"/>
              </a:rPr>
              <a:t>3</a:t>
            </a:r>
            <a:r>
              <a:rPr lang="zh-CN" altLang="en-US" sz="2400" dirty="0">
                <a:solidFill>
                  <a:schemeClr val="tx2"/>
                </a:solidFill>
                <a:effectLst/>
                <a:sym typeface="+mn-ea"/>
              </a:rPr>
              <a:t>（区域可持续发展）</a:t>
            </a:r>
            <a:endParaRPr lang="en-US" altLang="zh-CN" sz="2400" b="1" dirty="0">
              <a:solidFill>
                <a:schemeClr val="tx2"/>
              </a:solidFill>
              <a:effectLst/>
            </a:endParaRPr>
          </a:p>
          <a:p>
            <a:pPr>
              <a:lnSpc>
                <a:spcPct val="90000"/>
              </a:lnSpc>
              <a:buNone/>
            </a:pPr>
            <a:r>
              <a:rPr lang="en-US" altLang="zh-CN" sz="2400" dirty="0">
                <a:solidFill>
                  <a:schemeClr val="tx2"/>
                </a:solidFill>
                <a:effectLst/>
                <a:sym typeface="+mn-ea"/>
              </a:rPr>
              <a:t>         </a:t>
            </a:r>
            <a:endParaRPr lang="en-US" altLang="zh-CN" sz="2400" dirty="0">
              <a:solidFill>
                <a:schemeClr val="tx2"/>
              </a:solidFill>
              <a:effectLst/>
              <a:sym typeface="+mn-ea"/>
            </a:endParaRPr>
          </a:p>
          <a:p>
            <a:pPr>
              <a:lnSpc>
                <a:spcPct val="90000"/>
              </a:lnSpc>
              <a:buNone/>
            </a:pPr>
            <a:r>
              <a:rPr lang="en-US" altLang="zh-CN" sz="2400" dirty="0">
                <a:solidFill>
                  <a:schemeClr val="tx2"/>
                </a:solidFill>
                <a:effectLst/>
                <a:sym typeface="+mn-ea"/>
              </a:rPr>
              <a:t>        </a:t>
            </a:r>
            <a:r>
              <a:rPr lang="zh-CN" altLang="en-US" sz="2400" dirty="0">
                <a:solidFill>
                  <a:schemeClr val="tx2"/>
                </a:solidFill>
                <a:effectLst/>
                <a:sym typeface="+mn-ea"/>
              </a:rPr>
              <a:t> </a:t>
            </a:r>
            <a:r>
              <a:rPr lang="zh-CN" altLang="en-US" sz="2400" dirty="0">
                <a:solidFill>
                  <a:srgbClr val="FFFF00"/>
                </a:solidFill>
                <a:effectLst/>
                <a:sym typeface="+mn-ea"/>
              </a:rPr>
              <a:t>选修：宇宙与地球 </a:t>
            </a:r>
            <a:endParaRPr lang="zh-CN" altLang="en-US" sz="2400" dirty="0">
              <a:solidFill>
                <a:srgbClr val="FFFF00"/>
              </a:solidFill>
              <a:effectLst/>
              <a:sym typeface="+mn-ea"/>
            </a:endParaRPr>
          </a:p>
          <a:p>
            <a:pPr>
              <a:lnSpc>
                <a:spcPct val="90000"/>
              </a:lnSpc>
              <a:buNone/>
            </a:pPr>
            <a:r>
              <a:rPr lang="zh-CN" altLang="en-US" sz="2400" dirty="0">
                <a:solidFill>
                  <a:srgbClr val="FFFF00"/>
                </a:solidFill>
                <a:effectLst/>
                <a:sym typeface="+mn-ea"/>
              </a:rPr>
              <a:t>                  自然灾害与防御 </a:t>
            </a:r>
            <a:endParaRPr lang="zh-CN" altLang="en-US" sz="2400" b="1" dirty="0">
              <a:solidFill>
                <a:srgbClr val="FFFF00"/>
              </a:solidFill>
              <a:effectLst/>
            </a:endParaRPr>
          </a:p>
          <a:p>
            <a:pPr>
              <a:lnSpc>
                <a:spcPct val="90000"/>
              </a:lnSpc>
              <a:buNone/>
            </a:pPr>
            <a:r>
              <a:rPr lang="zh-CN" altLang="en-US" sz="2400" dirty="0">
                <a:solidFill>
                  <a:srgbClr val="FFFF00"/>
                </a:solidFill>
                <a:effectLst/>
                <a:sym typeface="+mn-ea"/>
              </a:rPr>
              <a:t>                  环境保护</a:t>
            </a:r>
            <a:endParaRPr lang="zh-CN" altLang="en-US" sz="2400" dirty="0">
              <a:solidFill>
                <a:srgbClr val="FFFF00"/>
              </a:solidFill>
              <a:effectLst/>
              <a:sym typeface="+mn-ea"/>
            </a:endParaRPr>
          </a:p>
          <a:p>
            <a:pPr>
              <a:lnSpc>
                <a:spcPct val="90000"/>
              </a:lnSpc>
              <a:buNone/>
            </a:pPr>
            <a:r>
              <a:rPr lang="zh-CN" altLang="en-US" sz="2400" dirty="0">
                <a:solidFill>
                  <a:srgbClr val="FFFF00"/>
                </a:solidFill>
                <a:effectLst/>
                <a:sym typeface="+mn-ea"/>
              </a:rPr>
              <a:t>                  海洋地理</a:t>
            </a:r>
            <a:endParaRPr lang="zh-CN" altLang="en-US" sz="2400" dirty="0">
              <a:solidFill>
                <a:srgbClr val="FFFF00"/>
              </a:solidFill>
              <a:effectLst/>
              <a:sym typeface="+mn-ea"/>
            </a:endParaRPr>
          </a:p>
        </p:txBody>
      </p:sp>
      <p:sp>
        <p:nvSpPr>
          <p:cNvPr id="2" name="文本框 1"/>
          <p:cNvSpPr txBox="1"/>
          <p:nvPr/>
        </p:nvSpPr>
        <p:spPr>
          <a:xfrm>
            <a:off x="1459230" y="2761615"/>
            <a:ext cx="2847975" cy="460375"/>
          </a:xfrm>
          <a:prstGeom prst="rect">
            <a:avLst/>
          </a:prstGeom>
          <a:noFill/>
        </p:spPr>
        <p:txBody>
          <a:bodyPr wrap="none" rtlCol="0">
            <a:spAutoFit/>
          </a:bodyPr>
          <a:p>
            <a:pPr algn="l"/>
            <a:r>
              <a:rPr lang="zh-CN" altLang="en-US" sz="2400" dirty="0">
                <a:solidFill>
                  <a:schemeClr val="tx2"/>
                </a:solidFill>
                <a:effectLst/>
                <a:sym typeface="+mn-ea"/>
              </a:rPr>
              <a:t>必修</a:t>
            </a:r>
            <a:r>
              <a:rPr lang="en-US" altLang="zh-CN" sz="2400" dirty="0">
                <a:solidFill>
                  <a:schemeClr val="tx2"/>
                </a:solidFill>
                <a:effectLst/>
                <a:sym typeface="+mn-ea"/>
              </a:rPr>
              <a:t>2</a:t>
            </a:r>
            <a:r>
              <a:rPr lang="zh-CN" altLang="en-US" sz="2400" dirty="0">
                <a:solidFill>
                  <a:schemeClr val="tx2"/>
                </a:solidFill>
                <a:effectLst/>
                <a:sym typeface="+mn-ea"/>
              </a:rPr>
              <a:t>（人文地理）</a:t>
            </a:r>
            <a:endParaRPr lang="zh-CN" altLang="en-US" sz="2400" b="1" dirty="0">
              <a:solidFill>
                <a:schemeClr val="tx2"/>
              </a:solidFill>
              <a:effectLst/>
              <a:sym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1430" y="759460"/>
            <a:ext cx="9375775" cy="6126480"/>
          </a:xfrm>
          <a:prstGeom prst="rect">
            <a:avLst/>
          </a:prstGeom>
        </p:spPr>
      </p:pic>
      <p:sp>
        <p:nvSpPr>
          <p:cNvPr id="3" name="文本框 2"/>
          <p:cNvSpPr txBox="1"/>
          <p:nvPr/>
        </p:nvSpPr>
        <p:spPr>
          <a:xfrm>
            <a:off x="643890" y="168910"/>
            <a:ext cx="6742430" cy="521970"/>
          </a:xfrm>
          <a:prstGeom prst="rect">
            <a:avLst/>
          </a:prstGeom>
          <a:noFill/>
        </p:spPr>
        <p:txBody>
          <a:bodyPr wrap="square" rtlCol="0">
            <a:spAutoFit/>
          </a:bodyPr>
          <a:p>
            <a:r>
              <a:rPr lang="zh-CN" altLang="en-US" sz="2800">
                <a:solidFill>
                  <a:srgbClr val="FFFF00"/>
                </a:solidFill>
              </a:rPr>
              <a:t>高中地理课程标准：</a:t>
            </a:r>
            <a:r>
              <a:rPr lang="en-US" altLang="zh-CN" sz="2800">
                <a:solidFill>
                  <a:srgbClr val="FFFF00"/>
                </a:solidFill>
                <a:sym typeface="+mn-ea"/>
              </a:rPr>
              <a:t>2017</a:t>
            </a:r>
            <a:r>
              <a:rPr lang="zh-CN" altLang="en-US" sz="2800">
                <a:solidFill>
                  <a:srgbClr val="FFFF00"/>
                </a:solidFill>
                <a:sym typeface="+mn-ea"/>
              </a:rPr>
              <a:t>年：</a:t>
            </a:r>
            <a:endParaRPr lang="zh-CN" altLang="en-US" sz="2800">
              <a:solidFill>
                <a:srgbClr val="FFFF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57200" y="1416685"/>
            <a:ext cx="8229600" cy="4723130"/>
          </a:xfrm>
        </p:spPr>
        <p:txBody>
          <a:bodyPr/>
          <a:p>
            <a:pPr>
              <a:lnSpc>
                <a:spcPct val="90000"/>
              </a:lnSpc>
              <a:buNone/>
            </a:pPr>
            <a:endParaRPr lang="en-US" altLang="zh-CN" sz="2800" dirty="0">
              <a:solidFill>
                <a:srgbClr val="FFFF00"/>
              </a:solidFill>
              <a:effectLst/>
              <a:latin typeface="黑体" panose="02010609060101010101" pitchFamily="2" charset="-122"/>
              <a:ea typeface="黑体" panose="02010609060101010101" pitchFamily="2" charset="-122"/>
              <a:sym typeface="+mn-ea"/>
            </a:endParaRPr>
          </a:p>
          <a:p>
            <a:pPr>
              <a:lnSpc>
                <a:spcPct val="90000"/>
              </a:lnSpc>
              <a:buNone/>
            </a:pPr>
            <a:r>
              <a:rPr lang="en-US" altLang="zh-CN" sz="2400" b="1">
                <a:solidFill>
                  <a:schemeClr val="tx2"/>
                </a:solidFill>
                <a:sym typeface="+mn-ea"/>
              </a:rPr>
              <a:t>  2001</a:t>
            </a:r>
            <a:r>
              <a:rPr lang="zh-CN" altLang="en-US" sz="2400" b="1">
                <a:solidFill>
                  <a:schemeClr val="tx2"/>
                </a:solidFill>
                <a:sym typeface="+mn-ea"/>
              </a:rPr>
              <a:t>年：</a:t>
            </a:r>
            <a:endParaRPr lang="zh-CN" altLang="en-US" sz="2400" b="1">
              <a:solidFill>
                <a:schemeClr val="tx2"/>
              </a:solidFill>
              <a:sym typeface="+mn-ea"/>
            </a:endParaRPr>
          </a:p>
          <a:p>
            <a:pPr>
              <a:lnSpc>
                <a:spcPct val="90000"/>
              </a:lnSpc>
              <a:buNone/>
            </a:pPr>
            <a:endParaRPr lang="zh-CN" altLang="en-US" sz="2400" b="1">
              <a:solidFill>
                <a:schemeClr val="tx2"/>
              </a:solidFill>
              <a:sym typeface="+mn-ea"/>
            </a:endParaRPr>
          </a:p>
          <a:p>
            <a:pPr>
              <a:lnSpc>
                <a:spcPct val="90000"/>
              </a:lnSpc>
              <a:buNone/>
            </a:pPr>
            <a:r>
              <a:rPr lang="zh-CN" altLang="en-US" sz="2400" b="1">
                <a:solidFill>
                  <a:schemeClr val="tx2"/>
                </a:solidFill>
                <a:sym typeface="+mn-ea"/>
              </a:rPr>
              <a:t>《全日制义务教育科学（3-6年级）课程标准（实验稿）》</a:t>
            </a:r>
            <a:endParaRPr lang="zh-CN" altLang="en-US" sz="2400" b="1">
              <a:solidFill>
                <a:schemeClr val="tx2"/>
              </a:solidFill>
            </a:endParaRPr>
          </a:p>
          <a:p>
            <a:pPr>
              <a:lnSpc>
                <a:spcPct val="90000"/>
              </a:lnSpc>
              <a:buNone/>
            </a:pPr>
            <a:endParaRPr lang="zh-CN" altLang="en-US" sz="2400" b="1">
              <a:solidFill>
                <a:schemeClr val="tx2"/>
              </a:solidFill>
              <a:sym typeface="+mn-ea"/>
            </a:endParaRPr>
          </a:p>
          <a:p>
            <a:pPr>
              <a:lnSpc>
                <a:spcPct val="90000"/>
              </a:lnSpc>
              <a:buNone/>
            </a:pPr>
            <a:r>
              <a:rPr lang="zh-CN" altLang="en-US" sz="2400" b="1">
                <a:solidFill>
                  <a:schemeClr val="tx2"/>
                </a:solidFill>
                <a:sym typeface="+mn-ea"/>
              </a:rPr>
              <a:t>《全日制义务教育科学（7-9年级）课程标准（实验稿）》</a:t>
            </a:r>
            <a:endParaRPr lang="zh-CN" altLang="en-US" sz="2400" b="1">
              <a:solidFill>
                <a:schemeClr val="tx2"/>
              </a:solidFill>
            </a:endParaRPr>
          </a:p>
          <a:p>
            <a:endParaRPr lang="zh-CN" altLang="en-US" sz="2400" b="1" dirty="0">
              <a:solidFill>
                <a:schemeClr val="tx2"/>
              </a:solidFill>
              <a:effectLst/>
            </a:endParaRPr>
          </a:p>
        </p:txBody>
      </p:sp>
      <p:sp>
        <p:nvSpPr>
          <p:cNvPr id="4" name="文本框 3"/>
          <p:cNvSpPr txBox="1"/>
          <p:nvPr/>
        </p:nvSpPr>
        <p:spPr>
          <a:xfrm>
            <a:off x="758190" y="857250"/>
            <a:ext cx="7903845" cy="478155"/>
          </a:xfrm>
          <a:prstGeom prst="rect">
            <a:avLst/>
          </a:prstGeom>
          <a:noFill/>
        </p:spPr>
        <p:txBody>
          <a:bodyPr wrap="square" rtlCol="0">
            <a:spAutoFit/>
          </a:bodyPr>
          <a:p>
            <a:pPr>
              <a:lnSpc>
                <a:spcPct val="90000"/>
              </a:lnSpc>
              <a:buNone/>
            </a:pPr>
            <a:r>
              <a:rPr lang="zh-CN" altLang="en-US" sz="2800" dirty="0">
                <a:solidFill>
                  <a:srgbClr val="FFFF00"/>
                </a:solidFill>
                <a:effectLst/>
                <a:latin typeface="黑体" panose="02010609060101010101" pitchFamily="2" charset="-122"/>
                <a:ea typeface="黑体" panose="02010609060101010101" pitchFamily="2" charset="-122"/>
                <a:sym typeface="+mn-ea"/>
              </a:rPr>
              <a:t>新世纪课程改革：义务教育阶段开设科学课程</a:t>
            </a:r>
            <a:endParaRPr lang="zh-CN" altLang="en-US" sz="2800" dirty="0">
              <a:solidFill>
                <a:srgbClr val="FFFF00"/>
              </a:solidFill>
              <a:effectLst/>
              <a:latin typeface="黑体" panose="02010609060101010101" pitchFamily="2" charset="-122"/>
              <a:ea typeface="黑体" panose="02010609060101010101" pitchFamily="2" charset="-122"/>
              <a:sym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标题 153601"/>
          <p:cNvSpPr>
            <a:spLocks noGrp="1"/>
          </p:cNvSpPr>
          <p:nvPr>
            <p:ph type="title"/>
          </p:nvPr>
        </p:nvSpPr>
        <p:spPr/>
        <p:txBody>
          <a:bodyPr anchor="ctr" anchorCtr="1"/>
          <a:p>
            <a:r>
              <a:rPr lang="zh-CN" altLang="en-US" sz="2800" dirty="0">
                <a:solidFill>
                  <a:srgbClr val="FFFF00"/>
                </a:solidFill>
                <a:effectLst/>
                <a:latin typeface="黑体" panose="02010609060101010101" pitchFamily="2" charset="-122"/>
                <a:ea typeface="黑体" panose="02010609060101010101" pitchFamily="2" charset="-122"/>
              </a:rPr>
              <a:t>义务教育科学课程内容框架（</a:t>
            </a:r>
            <a:r>
              <a:rPr lang="en-US" altLang="zh-CN" sz="2800" dirty="0">
                <a:solidFill>
                  <a:srgbClr val="FFFF00"/>
                </a:solidFill>
                <a:effectLst/>
                <a:latin typeface="黑体" panose="02010609060101010101" pitchFamily="2" charset="-122"/>
                <a:ea typeface="黑体" panose="02010609060101010101" pitchFamily="2" charset="-122"/>
              </a:rPr>
              <a:t>2001</a:t>
            </a:r>
            <a:r>
              <a:rPr lang="zh-CN" altLang="en-US" sz="2800" dirty="0">
                <a:solidFill>
                  <a:srgbClr val="FFFF00"/>
                </a:solidFill>
                <a:effectLst/>
                <a:latin typeface="黑体" panose="02010609060101010101" pitchFamily="2" charset="-122"/>
                <a:ea typeface="黑体" panose="02010609060101010101" pitchFamily="2" charset="-122"/>
              </a:rPr>
              <a:t>）</a:t>
            </a:r>
            <a:br>
              <a:rPr lang="zh-CN" altLang="en-US" sz="2800" dirty="0">
                <a:solidFill>
                  <a:srgbClr val="FFFF00"/>
                </a:solidFill>
                <a:effectLst/>
                <a:latin typeface="黑体" panose="02010609060101010101" pitchFamily="2" charset="-122"/>
                <a:ea typeface="黑体" panose="02010609060101010101" pitchFamily="2" charset="-122"/>
              </a:rPr>
            </a:br>
            <a:endParaRPr lang="zh-CN" altLang="en-US" sz="2800" dirty="0">
              <a:solidFill>
                <a:srgbClr val="FFFF00"/>
              </a:solidFill>
              <a:effectLst/>
              <a:latin typeface="黑体" panose="02010609060101010101" pitchFamily="2" charset="-122"/>
              <a:ea typeface="黑体" panose="02010609060101010101" pitchFamily="2" charset="-122"/>
            </a:endParaRPr>
          </a:p>
        </p:txBody>
      </p:sp>
      <p:sp>
        <p:nvSpPr>
          <p:cNvPr id="33794" name="矩形 153603"/>
          <p:cNvSpPr>
            <a:spLocks noChangeAspect="1"/>
          </p:cNvSpPr>
          <p:nvPr/>
        </p:nvSpPr>
        <p:spPr>
          <a:xfrm>
            <a:off x="0" y="2449513"/>
            <a:ext cx="5029200" cy="1685925"/>
          </a:xfrm>
          <a:prstGeom prst="rect">
            <a:avLst/>
          </a:prstGeom>
          <a:noFill/>
          <a:ln w="9525">
            <a:noFill/>
          </a:ln>
        </p:spPr>
        <p:txBody>
          <a:bodyPr anchor="t"/>
          <a:p>
            <a:endParaRPr lang="zh-CN" altLang="en-US">
              <a:latin typeface="Verdana" panose="020B0604030504040204" pitchFamily="34" charset="0"/>
              <a:ea typeface="宋体" panose="02010600030101010101" pitchFamily="2" charset="-122"/>
            </a:endParaRPr>
          </a:p>
        </p:txBody>
      </p:sp>
      <p:grpSp>
        <p:nvGrpSpPr>
          <p:cNvPr id="33795" name="组合 153604"/>
          <p:cNvGrpSpPr>
            <a:grpSpLocks noChangeAspect="1"/>
          </p:cNvGrpSpPr>
          <p:nvPr/>
        </p:nvGrpSpPr>
        <p:grpSpPr>
          <a:xfrm>
            <a:off x="468313" y="1125538"/>
            <a:ext cx="8207375" cy="2949575"/>
            <a:chOff x="2709" y="299"/>
            <a:chExt cx="6886" cy="2309"/>
          </a:xfrm>
        </p:grpSpPr>
        <p:sp>
          <p:nvSpPr>
            <p:cNvPr id="33796" name="矩形 153609"/>
            <p:cNvSpPr>
              <a:spLocks noChangeAspect="1" noTextEdit="1"/>
            </p:cNvSpPr>
            <p:nvPr/>
          </p:nvSpPr>
          <p:spPr>
            <a:xfrm>
              <a:off x="2709" y="299"/>
              <a:ext cx="6886" cy="2309"/>
            </a:xfrm>
            <a:prstGeom prst="rect">
              <a:avLst/>
            </a:prstGeom>
            <a:noFill/>
            <a:ln w="9525">
              <a:noFill/>
            </a:ln>
          </p:spPr>
          <p:txBody>
            <a:bodyPr anchor="t"/>
            <a:p>
              <a:endParaRPr lang="zh-CN" altLang="en-US">
                <a:latin typeface="Verdana" panose="020B0604030504040204" pitchFamily="34" charset="0"/>
                <a:ea typeface="宋体" panose="02010600030101010101" pitchFamily="2" charset="-122"/>
              </a:endParaRPr>
            </a:p>
          </p:txBody>
        </p:sp>
        <p:sp>
          <p:nvSpPr>
            <p:cNvPr id="33797" name="文本框 153608"/>
            <p:cNvSpPr txBox="1"/>
            <p:nvPr/>
          </p:nvSpPr>
          <p:spPr>
            <a:xfrm>
              <a:off x="3179" y="842"/>
              <a:ext cx="2502" cy="1510"/>
            </a:xfrm>
            <a:prstGeom prst="rect">
              <a:avLst/>
            </a:prstGeom>
            <a:noFill/>
            <a:ln w="9525" cap="flat" cmpd="sng">
              <a:solidFill>
                <a:schemeClr val="tx1"/>
              </a:solidFill>
              <a:prstDash val="solid"/>
              <a:miter/>
              <a:headEnd type="none" w="med" len="med"/>
              <a:tailEnd type="none" w="med" len="med"/>
            </a:ln>
          </p:spPr>
          <p:txBody>
            <a:bodyPr anchor="t"/>
            <a:p>
              <a:r>
                <a:rPr lang="zh-CN" altLang="en-US" sz="2000" dirty="0">
                  <a:latin typeface="Times New Roman" panose="02020603050405020304" pitchFamily="18" charset="0"/>
                  <a:ea typeface="宋体" panose="02010600030101010101" pitchFamily="2" charset="-122"/>
                </a:rPr>
                <a:t>科学探究</a:t>
              </a:r>
              <a:endParaRPr lang="zh-CN" altLang="en-US" sz="2100" dirty="0">
                <a:latin typeface="Verdana" panose="020B0604030504040204" pitchFamily="34" charset="0"/>
                <a:ea typeface="宋体" panose="02010600030101010101" pitchFamily="2" charset="-122"/>
              </a:endParaRPr>
            </a:p>
            <a:p>
              <a:pPr eaLnBrk="0" hangingPunct="0"/>
              <a:r>
                <a:rPr lang="zh-CN" altLang="en-US" sz="2000" dirty="0">
                  <a:latin typeface="Times New Roman" panose="02020603050405020304" pitchFamily="18" charset="0"/>
                  <a:ea typeface="宋体" panose="02010600030101010101" pitchFamily="2" charset="-122"/>
                </a:rPr>
                <a:t>情感态度与价值观</a:t>
              </a:r>
              <a:endParaRPr lang="zh-CN" altLang="en-US" sz="2100" dirty="0">
                <a:latin typeface="Verdana" panose="020B0604030504040204" pitchFamily="34" charset="0"/>
                <a:ea typeface="宋体" panose="02010600030101010101" pitchFamily="2" charset="-122"/>
              </a:endParaRPr>
            </a:p>
            <a:p>
              <a:pPr eaLnBrk="0" hangingPunct="0"/>
              <a:r>
                <a:rPr lang="zh-CN" altLang="en-US" sz="2000" dirty="0">
                  <a:latin typeface="Times New Roman" panose="02020603050405020304" pitchFamily="18" charset="0"/>
                  <a:ea typeface="宋体" panose="02010600030101010101" pitchFamily="2" charset="-122"/>
                </a:rPr>
                <a:t>生命世界</a:t>
              </a:r>
              <a:endParaRPr lang="zh-CN" altLang="en-US" sz="2100" dirty="0">
                <a:latin typeface="Verdana" panose="020B0604030504040204" pitchFamily="34" charset="0"/>
                <a:ea typeface="宋体" panose="02010600030101010101" pitchFamily="2" charset="-122"/>
              </a:endParaRPr>
            </a:p>
            <a:p>
              <a:pPr eaLnBrk="0" hangingPunct="0"/>
              <a:r>
                <a:rPr lang="zh-CN" altLang="en-US" sz="2000" dirty="0">
                  <a:latin typeface="Times New Roman" panose="02020603050405020304" pitchFamily="18" charset="0"/>
                  <a:ea typeface="宋体" panose="02010600030101010101" pitchFamily="2" charset="-122"/>
                </a:rPr>
                <a:t>物质世界</a:t>
              </a:r>
              <a:endParaRPr lang="zh-CN" altLang="en-US" sz="2100" dirty="0">
                <a:latin typeface="Verdana" panose="020B0604030504040204" pitchFamily="34" charset="0"/>
                <a:ea typeface="宋体" panose="02010600030101010101" pitchFamily="2" charset="-122"/>
              </a:endParaRPr>
            </a:p>
            <a:p>
              <a:pPr eaLnBrk="0" hangingPunct="0"/>
              <a:r>
                <a:rPr lang="zh-CN" altLang="en-US" sz="2000" dirty="0">
                  <a:solidFill>
                    <a:srgbClr val="FF3300"/>
                  </a:solidFill>
                  <a:latin typeface="Times New Roman" panose="02020603050405020304" pitchFamily="18" charset="0"/>
                  <a:ea typeface="宋体" panose="02010600030101010101" pitchFamily="2" charset="-122"/>
                </a:rPr>
                <a:t>地球与宇宙</a:t>
              </a:r>
              <a:endParaRPr lang="zh-CN" altLang="en-US" sz="3600" dirty="0">
                <a:solidFill>
                  <a:srgbClr val="FF3300"/>
                </a:solidFill>
                <a:latin typeface="Arial" panose="020B0604020202020204" pitchFamily="34" charset="0"/>
                <a:ea typeface="宋体" panose="02010600030101010101" pitchFamily="2" charset="-122"/>
              </a:endParaRPr>
            </a:p>
          </p:txBody>
        </p:sp>
        <p:sp>
          <p:nvSpPr>
            <p:cNvPr id="33798" name="文本框 153607"/>
            <p:cNvSpPr txBox="1"/>
            <p:nvPr/>
          </p:nvSpPr>
          <p:spPr>
            <a:xfrm>
              <a:off x="6309" y="842"/>
              <a:ext cx="2974" cy="1517"/>
            </a:xfrm>
            <a:prstGeom prst="rect">
              <a:avLst/>
            </a:prstGeom>
            <a:noFill/>
            <a:ln w="9525" cap="flat" cmpd="sng">
              <a:solidFill>
                <a:schemeClr val="tx1"/>
              </a:solidFill>
              <a:prstDash val="solid"/>
              <a:miter/>
              <a:headEnd type="none" w="med" len="med"/>
              <a:tailEnd type="none" w="med" len="med"/>
            </a:ln>
          </p:spPr>
          <p:txBody>
            <a:bodyPr anchor="t"/>
            <a:p>
              <a:r>
                <a:rPr lang="zh-CN" altLang="en-US" sz="2000" dirty="0">
                  <a:latin typeface="Times New Roman" panose="02020603050405020304" pitchFamily="18" charset="0"/>
                  <a:ea typeface="宋体" panose="02010600030101010101" pitchFamily="2" charset="-122"/>
                </a:rPr>
                <a:t>科学探究（过程方法和能力）</a:t>
              </a:r>
              <a:endParaRPr lang="zh-CN" altLang="en-US" sz="2100" dirty="0">
                <a:latin typeface="Verdana" panose="020B0604030504040204" pitchFamily="34" charset="0"/>
                <a:ea typeface="宋体" panose="02010600030101010101" pitchFamily="2" charset="-122"/>
              </a:endParaRPr>
            </a:p>
            <a:p>
              <a:pPr eaLnBrk="0" hangingPunct="0"/>
              <a:r>
                <a:rPr lang="zh-CN" altLang="en-US" sz="2000" dirty="0">
                  <a:latin typeface="Times New Roman" panose="02020603050405020304" pitchFamily="18" charset="0"/>
                  <a:ea typeface="宋体" panose="02010600030101010101" pitchFamily="2" charset="-122"/>
                </a:rPr>
                <a:t>生命科学</a:t>
              </a:r>
              <a:endParaRPr lang="zh-CN" altLang="en-US" sz="2100" dirty="0">
                <a:latin typeface="Verdana" panose="020B0604030504040204" pitchFamily="34" charset="0"/>
                <a:ea typeface="宋体" panose="02010600030101010101" pitchFamily="2" charset="-122"/>
              </a:endParaRPr>
            </a:p>
            <a:p>
              <a:pPr eaLnBrk="0" hangingPunct="0"/>
              <a:r>
                <a:rPr lang="zh-CN" altLang="en-US" sz="2000" dirty="0">
                  <a:latin typeface="Times New Roman" panose="02020603050405020304" pitchFamily="18" charset="0"/>
                  <a:ea typeface="宋体" panose="02010600030101010101" pitchFamily="2" charset="-122"/>
                </a:rPr>
                <a:t>物质科学</a:t>
              </a:r>
              <a:endParaRPr lang="zh-CN" altLang="en-US" sz="2100" dirty="0">
                <a:latin typeface="Verdana" panose="020B0604030504040204" pitchFamily="34" charset="0"/>
                <a:ea typeface="宋体" panose="02010600030101010101" pitchFamily="2" charset="-122"/>
              </a:endParaRPr>
            </a:p>
            <a:p>
              <a:pPr eaLnBrk="0" hangingPunct="0"/>
              <a:r>
                <a:rPr lang="zh-CN" altLang="en-US" sz="2000" dirty="0">
                  <a:solidFill>
                    <a:srgbClr val="FF3300"/>
                  </a:solidFill>
                  <a:latin typeface="Times New Roman" panose="02020603050405020304" pitchFamily="18" charset="0"/>
                  <a:ea typeface="宋体" panose="02010600030101010101" pitchFamily="2" charset="-122"/>
                </a:rPr>
                <a:t>地球、宇宙和空间科学；</a:t>
              </a:r>
              <a:endParaRPr lang="zh-CN" altLang="en-US" sz="2100" dirty="0">
                <a:solidFill>
                  <a:srgbClr val="FF3300"/>
                </a:solidFill>
                <a:latin typeface="Verdana" panose="020B0604030504040204" pitchFamily="34" charset="0"/>
                <a:ea typeface="宋体" panose="02010600030101010101" pitchFamily="2" charset="-122"/>
              </a:endParaRPr>
            </a:p>
            <a:p>
              <a:pPr eaLnBrk="0" hangingPunct="0"/>
              <a:r>
                <a:rPr lang="zh-CN" altLang="en-US" sz="2000" dirty="0">
                  <a:latin typeface="Times New Roman" panose="02020603050405020304" pitchFamily="18" charset="0"/>
                  <a:ea typeface="宋体" panose="02010600030101010101" pitchFamily="2" charset="-122"/>
                </a:rPr>
                <a:t>科学、技术与社会的关系</a:t>
              </a:r>
              <a:endParaRPr lang="zh-CN" altLang="en-US" sz="3600" dirty="0">
                <a:latin typeface="Arial" panose="020B0604020202020204" pitchFamily="34" charset="0"/>
                <a:ea typeface="宋体" panose="02010600030101010101" pitchFamily="2" charset="-122"/>
              </a:endParaRPr>
            </a:p>
          </p:txBody>
        </p:sp>
        <p:sp>
          <p:nvSpPr>
            <p:cNvPr id="33799" name="文本框 153606"/>
            <p:cNvSpPr txBox="1"/>
            <p:nvPr/>
          </p:nvSpPr>
          <p:spPr>
            <a:xfrm>
              <a:off x="6622" y="299"/>
              <a:ext cx="2812" cy="407"/>
            </a:xfrm>
            <a:prstGeom prst="rect">
              <a:avLst/>
            </a:prstGeom>
            <a:noFill/>
            <a:ln w="9525">
              <a:noFill/>
            </a:ln>
          </p:spPr>
          <p:txBody>
            <a:bodyPr anchor="t"/>
            <a:p>
              <a:r>
                <a:rPr lang="en-US" altLang="zh-CN" sz="2400">
                  <a:latin typeface="Times New Roman" panose="02020603050405020304" pitchFamily="18" charset="0"/>
                  <a:ea typeface="宋体" panose="02010600030101010101" pitchFamily="2" charset="-122"/>
                </a:rPr>
                <a:t>7-9</a:t>
              </a:r>
              <a:r>
                <a:rPr lang="zh-CN" altLang="en-US" sz="2400" dirty="0">
                  <a:latin typeface="Times New Roman" panose="02020603050405020304" pitchFamily="18" charset="0"/>
                  <a:ea typeface="宋体" panose="02010600030101010101" pitchFamily="2" charset="-122"/>
                </a:rPr>
                <a:t>年级科学课程内容</a:t>
              </a:r>
              <a:endParaRPr lang="zh-CN" altLang="en-US" sz="4000" dirty="0">
                <a:latin typeface="Arial" panose="020B0604020202020204" pitchFamily="34" charset="0"/>
                <a:ea typeface="宋体" panose="02010600030101010101" pitchFamily="2" charset="-122"/>
              </a:endParaRPr>
            </a:p>
          </p:txBody>
        </p:sp>
        <p:sp>
          <p:nvSpPr>
            <p:cNvPr id="33800" name="文本框 153605"/>
            <p:cNvSpPr txBox="1"/>
            <p:nvPr/>
          </p:nvSpPr>
          <p:spPr>
            <a:xfrm>
              <a:off x="3335" y="299"/>
              <a:ext cx="2660" cy="407"/>
            </a:xfrm>
            <a:prstGeom prst="rect">
              <a:avLst/>
            </a:prstGeom>
            <a:noFill/>
            <a:ln w="9525">
              <a:noFill/>
            </a:ln>
          </p:spPr>
          <p:txBody>
            <a:bodyPr anchor="t"/>
            <a:p>
              <a:r>
                <a:rPr lang="en-US" altLang="zh-CN" sz="2400">
                  <a:latin typeface="Times New Roman" panose="02020603050405020304" pitchFamily="18" charset="0"/>
                  <a:ea typeface="宋体" panose="02010600030101010101" pitchFamily="2" charset="-122"/>
                </a:rPr>
                <a:t>3-6</a:t>
              </a:r>
              <a:r>
                <a:rPr lang="zh-CN" altLang="en-US" sz="2400" dirty="0">
                  <a:latin typeface="Times New Roman" panose="02020603050405020304" pitchFamily="18" charset="0"/>
                  <a:ea typeface="宋体" panose="02010600030101010101" pitchFamily="2" charset="-122"/>
                </a:rPr>
                <a:t>年级科学课程内容</a:t>
              </a:r>
              <a:endParaRPr lang="zh-CN" altLang="en-US" sz="4000" dirty="0">
                <a:latin typeface="Arial" panose="020B0604020202020204" pitchFamily="34" charset="0"/>
                <a:ea typeface="宋体" panose="02010600030101010101" pitchFamily="2" charset="-122"/>
              </a:endParaRPr>
            </a:p>
          </p:txBody>
        </p:sp>
      </p:grpSp>
      <p:sp>
        <p:nvSpPr>
          <p:cNvPr id="33801" name="矩形 153615"/>
          <p:cNvSpPr/>
          <p:nvPr/>
        </p:nvSpPr>
        <p:spPr>
          <a:xfrm>
            <a:off x="1258888" y="1628775"/>
            <a:ext cx="9144000" cy="217488"/>
          </a:xfrm>
          <a:prstGeom prst="rect">
            <a:avLst/>
          </a:prstGeom>
          <a:noFill/>
          <a:ln w="9525">
            <a:noFill/>
          </a:ln>
        </p:spPr>
        <p:txBody>
          <a:bodyPr anchor="t"/>
          <a:p>
            <a:endParaRPr lang="zh-CN" altLang="en-US">
              <a:latin typeface="Verdana" panose="020B0604030504040204" pitchFamily="34" charset="0"/>
              <a:ea typeface="宋体" panose="02010600030101010101" pitchFamily="2" charset="-122"/>
            </a:endParaRPr>
          </a:p>
        </p:txBody>
      </p:sp>
      <p:sp>
        <p:nvSpPr>
          <p:cNvPr id="33802" name="文本框 153617"/>
          <p:cNvSpPr txBox="1"/>
          <p:nvPr/>
        </p:nvSpPr>
        <p:spPr>
          <a:xfrm>
            <a:off x="539750" y="4365625"/>
            <a:ext cx="3455988" cy="2027238"/>
          </a:xfrm>
          <a:prstGeom prst="rect">
            <a:avLst/>
          </a:prstGeom>
          <a:solidFill>
            <a:srgbClr val="FFCCFF"/>
          </a:solidFill>
          <a:ln w="9525" cap="flat" cmpd="sng">
            <a:solidFill>
              <a:schemeClr val="tx1"/>
            </a:solidFill>
            <a:prstDash val="solid"/>
            <a:miter/>
            <a:headEnd type="none" w="med" len="med"/>
            <a:tailEnd type="none" w="med" len="med"/>
          </a:ln>
        </p:spPr>
        <p:txBody>
          <a:bodyPr anchor="t">
            <a:spAutoFit/>
          </a:bodyPr>
          <a:p>
            <a:pPr>
              <a:spcBef>
                <a:spcPct val="50000"/>
              </a:spcBef>
            </a:pPr>
            <a:r>
              <a:rPr lang="en-US" altLang="zh-CN" dirty="0">
                <a:solidFill>
                  <a:srgbClr val="CC0066"/>
                </a:solidFill>
                <a:latin typeface="Verdana" panose="020B0604030504040204" pitchFamily="34" charset="0"/>
                <a:ea typeface="宋体" panose="02010600030101010101" pitchFamily="2" charset="-122"/>
              </a:rPr>
              <a:t>“</a:t>
            </a:r>
            <a:r>
              <a:rPr lang="zh-CN" altLang="en-US" dirty="0">
                <a:solidFill>
                  <a:srgbClr val="CC0066"/>
                </a:solidFill>
                <a:latin typeface="Verdana" panose="020B0604030504040204" pitchFamily="34" charset="0"/>
                <a:ea typeface="宋体" panose="02010600030101010101" pitchFamily="2" charset="-122"/>
              </a:rPr>
              <a:t>太阳和月球”</a:t>
            </a:r>
            <a:endParaRPr lang="zh-CN" altLang="en-US" dirty="0">
              <a:solidFill>
                <a:srgbClr val="CC0066"/>
              </a:solidFill>
              <a:latin typeface="Verdana" panose="020B0604030504040204" pitchFamily="34" charset="0"/>
              <a:ea typeface="宋体" panose="02010600030101010101" pitchFamily="2" charset="-122"/>
            </a:endParaRPr>
          </a:p>
          <a:p>
            <a:pPr>
              <a:spcBef>
                <a:spcPct val="50000"/>
              </a:spcBef>
            </a:pPr>
            <a:r>
              <a:rPr lang="zh-CN" altLang="en-US" dirty="0">
                <a:solidFill>
                  <a:srgbClr val="CC0066"/>
                </a:solidFill>
                <a:latin typeface="Verdana" panose="020B0604030504040204" pitchFamily="34" charset="0"/>
                <a:ea typeface="宋体" panose="02010600030101010101" pitchFamily="2" charset="-122"/>
              </a:rPr>
              <a:t>“太阳系、宇宙和银河系”</a:t>
            </a:r>
            <a:endParaRPr lang="zh-CN" altLang="en-US" dirty="0">
              <a:solidFill>
                <a:srgbClr val="CC0066"/>
              </a:solidFill>
              <a:latin typeface="Verdana" panose="020B0604030504040204" pitchFamily="34" charset="0"/>
              <a:ea typeface="宋体" panose="02010600030101010101" pitchFamily="2" charset="-122"/>
            </a:endParaRPr>
          </a:p>
          <a:p>
            <a:pPr>
              <a:spcBef>
                <a:spcPct val="50000"/>
              </a:spcBef>
            </a:pPr>
            <a:r>
              <a:rPr lang="zh-CN" altLang="en-US" dirty="0">
                <a:solidFill>
                  <a:srgbClr val="CC0066"/>
                </a:solidFill>
                <a:latin typeface="Verdana" panose="020B0604030504040204" pitchFamily="34" charset="0"/>
                <a:ea typeface="宋体" panose="02010600030101010101" pitchFamily="2" charset="-122"/>
              </a:rPr>
              <a:t>“探索宇宙的历史”，</a:t>
            </a:r>
            <a:r>
              <a:rPr lang="zh-CN" altLang="en-US" dirty="0">
                <a:solidFill>
                  <a:srgbClr val="FF3300"/>
                </a:solidFill>
                <a:latin typeface="Verdana" panose="020B0604030504040204" pitchFamily="34" charset="0"/>
                <a:ea typeface="宋体" panose="02010600030101010101" pitchFamily="2" charset="-122"/>
              </a:rPr>
              <a:t> </a:t>
            </a:r>
            <a:endParaRPr lang="zh-CN" altLang="en-US" dirty="0">
              <a:solidFill>
                <a:srgbClr val="FF3300"/>
              </a:solidFill>
              <a:latin typeface="Verdana" panose="020B0604030504040204" pitchFamily="34" charset="0"/>
              <a:ea typeface="宋体" panose="02010600030101010101" pitchFamily="2" charset="-122"/>
            </a:endParaRPr>
          </a:p>
          <a:p>
            <a:pPr>
              <a:spcBef>
                <a:spcPct val="50000"/>
              </a:spcBef>
            </a:pPr>
            <a:r>
              <a:rPr lang="zh-CN" altLang="en-US" dirty="0">
                <a:solidFill>
                  <a:srgbClr val="0000FF"/>
                </a:solidFill>
                <a:latin typeface="Verdana" panose="020B0604030504040204" pitchFamily="34" charset="0"/>
                <a:ea typeface="宋体" panose="02010600030101010101" pitchFamily="2" charset="-122"/>
              </a:rPr>
              <a:t>“地球的概貌与地球的物质”、</a:t>
            </a:r>
            <a:endParaRPr lang="zh-CN" altLang="en-US" dirty="0">
              <a:solidFill>
                <a:srgbClr val="0000FF"/>
              </a:solidFill>
              <a:latin typeface="Verdana" panose="020B0604030504040204" pitchFamily="34" charset="0"/>
              <a:ea typeface="宋体" panose="02010600030101010101" pitchFamily="2" charset="-122"/>
            </a:endParaRPr>
          </a:p>
          <a:p>
            <a:pPr>
              <a:spcBef>
                <a:spcPct val="50000"/>
              </a:spcBef>
            </a:pPr>
            <a:r>
              <a:rPr lang="zh-CN" altLang="en-US" dirty="0">
                <a:solidFill>
                  <a:srgbClr val="0000FF"/>
                </a:solidFill>
                <a:latin typeface="Verdana" panose="020B0604030504040204" pitchFamily="34" charset="0"/>
                <a:ea typeface="宋体" panose="02010600030101010101" pitchFamily="2" charset="-122"/>
              </a:rPr>
              <a:t>“地球的运动及其引起的变化</a:t>
            </a:r>
            <a:r>
              <a:rPr lang="zh-CN" altLang="en-US" dirty="0">
                <a:solidFill>
                  <a:srgbClr val="FFFF00"/>
                </a:solidFill>
                <a:latin typeface="Verdana" panose="020B0604030504040204" pitchFamily="34" charset="0"/>
                <a:ea typeface="宋体" panose="02010600030101010101" pitchFamily="2" charset="-122"/>
              </a:rPr>
              <a:t>” </a:t>
            </a:r>
            <a:endParaRPr lang="zh-CN" altLang="en-US" dirty="0">
              <a:solidFill>
                <a:srgbClr val="FFFF00"/>
              </a:solidFill>
              <a:latin typeface="Verdana" panose="020B0604030504040204" pitchFamily="34" charset="0"/>
              <a:ea typeface="宋体" panose="02010600030101010101" pitchFamily="2" charset="-122"/>
            </a:endParaRPr>
          </a:p>
        </p:txBody>
      </p:sp>
      <p:sp>
        <p:nvSpPr>
          <p:cNvPr id="33803" name="文本框 153618"/>
          <p:cNvSpPr txBox="1"/>
          <p:nvPr/>
        </p:nvSpPr>
        <p:spPr>
          <a:xfrm>
            <a:off x="4643438" y="4221163"/>
            <a:ext cx="3671887" cy="2439987"/>
          </a:xfrm>
          <a:prstGeom prst="rect">
            <a:avLst/>
          </a:prstGeom>
          <a:solidFill>
            <a:srgbClr val="FFCCFF"/>
          </a:solidFill>
          <a:ln w="9525" cap="flat" cmpd="sng">
            <a:solidFill>
              <a:schemeClr val="tx1"/>
            </a:solidFill>
            <a:prstDash val="solid"/>
            <a:miter/>
            <a:headEnd type="none" w="med" len="med"/>
            <a:tailEnd type="none" w="med" len="med"/>
          </a:ln>
        </p:spPr>
        <p:txBody>
          <a:bodyPr anchor="t">
            <a:spAutoFit/>
          </a:bodyPr>
          <a:p>
            <a:pPr>
              <a:spcBef>
                <a:spcPct val="50000"/>
              </a:spcBef>
            </a:pPr>
            <a:r>
              <a:rPr lang="en-US" altLang="zh-CN" dirty="0">
                <a:solidFill>
                  <a:srgbClr val="CC0066"/>
                </a:solidFill>
                <a:latin typeface="Verdana" panose="020B0604030504040204" pitchFamily="34" charset="0"/>
                <a:ea typeface="宋体" panose="02010600030101010101" pitchFamily="2" charset="-122"/>
              </a:rPr>
              <a:t>“</a:t>
            </a:r>
            <a:r>
              <a:rPr lang="zh-CN" altLang="en-US" dirty="0">
                <a:solidFill>
                  <a:srgbClr val="CC0066"/>
                </a:solidFill>
                <a:latin typeface="Verdana" panose="020B0604030504040204" pitchFamily="34" charset="0"/>
                <a:ea typeface="宋体" panose="02010600030101010101" pitchFamily="2" charset="-122"/>
              </a:rPr>
              <a:t>四季的星空”</a:t>
            </a:r>
            <a:endParaRPr lang="zh-CN" altLang="en-US" dirty="0">
              <a:solidFill>
                <a:srgbClr val="CC0066"/>
              </a:solidFill>
              <a:latin typeface="Verdana" panose="020B0604030504040204" pitchFamily="34" charset="0"/>
              <a:ea typeface="宋体" panose="02010600030101010101" pitchFamily="2" charset="-122"/>
            </a:endParaRPr>
          </a:p>
          <a:p>
            <a:pPr>
              <a:spcBef>
                <a:spcPct val="50000"/>
              </a:spcBef>
            </a:pPr>
            <a:r>
              <a:rPr lang="zh-CN" altLang="en-US" dirty="0">
                <a:solidFill>
                  <a:srgbClr val="CC0066"/>
                </a:solidFill>
                <a:latin typeface="Verdana" panose="020B0604030504040204" pitchFamily="34" charset="0"/>
                <a:ea typeface="宋体" panose="02010600030101010101" pitchFamily="2" charset="-122"/>
              </a:rPr>
              <a:t>“太阳系与星际航行”</a:t>
            </a:r>
            <a:endParaRPr lang="zh-CN" altLang="en-US" dirty="0">
              <a:solidFill>
                <a:srgbClr val="CC0066"/>
              </a:solidFill>
              <a:latin typeface="Verdana" panose="020B0604030504040204" pitchFamily="34" charset="0"/>
              <a:ea typeface="宋体" panose="02010600030101010101" pitchFamily="2" charset="-122"/>
            </a:endParaRPr>
          </a:p>
          <a:p>
            <a:pPr>
              <a:spcBef>
                <a:spcPct val="50000"/>
              </a:spcBef>
            </a:pPr>
            <a:r>
              <a:rPr lang="zh-CN" altLang="en-US" dirty="0">
                <a:solidFill>
                  <a:srgbClr val="CC0066"/>
                </a:solidFill>
                <a:latin typeface="Verdana" panose="020B0604030504040204" pitchFamily="34" charset="0"/>
                <a:ea typeface="宋体" panose="02010600030101010101" pitchFamily="2" charset="-122"/>
              </a:rPr>
              <a:t>“银河系和宇宙”，</a:t>
            </a:r>
            <a:r>
              <a:rPr lang="zh-CN" altLang="en-US" dirty="0">
                <a:solidFill>
                  <a:srgbClr val="0000FF"/>
                </a:solidFill>
                <a:latin typeface="Verdana" panose="020B0604030504040204" pitchFamily="34" charset="0"/>
                <a:ea typeface="宋体" panose="02010600030101010101" pitchFamily="2" charset="-122"/>
              </a:rPr>
              <a:t> </a:t>
            </a:r>
            <a:endParaRPr lang="zh-CN" altLang="en-US" dirty="0">
              <a:solidFill>
                <a:srgbClr val="0000FF"/>
              </a:solidFill>
              <a:latin typeface="Verdana" panose="020B0604030504040204" pitchFamily="34" charset="0"/>
              <a:ea typeface="宋体" panose="02010600030101010101" pitchFamily="2" charset="-122"/>
            </a:endParaRPr>
          </a:p>
          <a:p>
            <a:pPr>
              <a:spcBef>
                <a:spcPct val="50000"/>
              </a:spcBef>
            </a:pPr>
            <a:r>
              <a:rPr lang="zh-CN" altLang="en-US" dirty="0">
                <a:solidFill>
                  <a:srgbClr val="0000FF"/>
                </a:solidFill>
                <a:latin typeface="Verdana" panose="020B0604030504040204" pitchFamily="34" charset="0"/>
                <a:ea typeface="宋体" panose="02010600030101010101" pitchFamily="2" charset="-122"/>
              </a:rPr>
              <a:t>“地球”、“地形及地壳运动”、</a:t>
            </a:r>
            <a:endParaRPr lang="zh-CN" altLang="en-US" dirty="0">
              <a:solidFill>
                <a:srgbClr val="0000FF"/>
              </a:solidFill>
              <a:latin typeface="Verdana" panose="020B0604030504040204" pitchFamily="34" charset="0"/>
              <a:ea typeface="宋体" panose="02010600030101010101" pitchFamily="2" charset="-122"/>
            </a:endParaRPr>
          </a:p>
          <a:p>
            <a:pPr>
              <a:spcBef>
                <a:spcPct val="50000"/>
              </a:spcBef>
            </a:pPr>
            <a:r>
              <a:rPr lang="zh-CN" altLang="en-US" dirty="0">
                <a:solidFill>
                  <a:srgbClr val="0000FF"/>
                </a:solidFill>
                <a:latin typeface="Verdana" panose="020B0604030504040204" pitchFamily="34" charset="0"/>
                <a:ea typeface="宋体" panose="02010600030101010101" pitchFamily="2" charset="-122"/>
              </a:rPr>
              <a:t>“土壤”、“地球上的水体”、</a:t>
            </a:r>
            <a:endParaRPr lang="zh-CN" altLang="en-US" dirty="0">
              <a:solidFill>
                <a:srgbClr val="0000FF"/>
              </a:solidFill>
              <a:latin typeface="Verdana" panose="020B0604030504040204" pitchFamily="34" charset="0"/>
              <a:ea typeface="宋体" panose="02010600030101010101" pitchFamily="2" charset="-122"/>
            </a:endParaRPr>
          </a:p>
          <a:p>
            <a:pPr>
              <a:spcBef>
                <a:spcPct val="50000"/>
              </a:spcBef>
            </a:pPr>
            <a:r>
              <a:rPr lang="zh-CN" altLang="en-US" dirty="0">
                <a:solidFill>
                  <a:srgbClr val="0000FF"/>
                </a:solidFill>
                <a:latin typeface="Verdana" panose="020B0604030504040204" pitchFamily="34" charset="0"/>
                <a:ea typeface="宋体" panose="02010600030101010101" pitchFamily="2" charset="-122"/>
              </a:rPr>
              <a:t>“天气与气候” </a:t>
            </a:r>
            <a:endParaRPr lang="zh-CN" altLang="en-US" dirty="0">
              <a:solidFill>
                <a:srgbClr val="0000FF"/>
              </a:solidFill>
              <a:latin typeface="Verdana" panose="020B0604030504040204" pitchFamily="34" charset="0"/>
              <a:ea typeface="宋体" panose="02010600030101010101" pitchFamily="2" charset="-122"/>
            </a:endParaRPr>
          </a:p>
        </p:txBody>
      </p:sp>
      <p:sp>
        <p:nvSpPr>
          <p:cNvPr id="33804" name="直接连接符 153619"/>
          <p:cNvSpPr/>
          <p:nvPr/>
        </p:nvSpPr>
        <p:spPr>
          <a:xfrm>
            <a:off x="2124075" y="3789363"/>
            <a:ext cx="0" cy="576262"/>
          </a:xfrm>
          <a:prstGeom prst="line">
            <a:avLst/>
          </a:prstGeom>
          <a:ln w="9525" cap="flat" cmpd="sng">
            <a:solidFill>
              <a:schemeClr val="tx1"/>
            </a:solidFill>
            <a:prstDash val="solid"/>
            <a:round/>
            <a:headEnd type="none" w="med" len="med"/>
            <a:tailEnd type="triangle" w="med" len="med"/>
          </a:ln>
        </p:spPr>
      </p:sp>
      <p:sp>
        <p:nvSpPr>
          <p:cNvPr id="33805" name="直接连接符 153620"/>
          <p:cNvSpPr/>
          <p:nvPr/>
        </p:nvSpPr>
        <p:spPr>
          <a:xfrm>
            <a:off x="6372225" y="3789363"/>
            <a:ext cx="0" cy="431800"/>
          </a:xfrm>
          <a:prstGeom prst="line">
            <a:avLst/>
          </a:prstGeom>
          <a:ln w="9525" cap="flat" cmpd="sng">
            <a:solidFill>
              <a:schemeClr val="tx1"/>
            </a:solidFill>
            <a:prstDash val="solid"/>
            <a:round/>
            <a:headEnd type="none" w="med" len="med"/>
            <a:tailEnd type="triangle" w="med" len="med"/>
          </a:ln>
        </p:spPr>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45135" y="702945"/>
            <a:ext cx="8331200" cy="5201285"/>
          </a:xfrm>
        </p:spPr>
        <p:txBody>
          <a:bodyPr/>
          <a:p>
            <a:r>
              <a:rPr lang="zh-CN" altLang="en-US" sz="2800" b="1" dirty="0">
                <a:solidFill>
                  <a:srgbClr val="FFFF00"/>
                </a:solidFill>
                <a:effectLst/>
                <a:sym typeface="+mn-ea"/>
              </a:rPr>
              <a:t>小学科学课程标准（</a:t>
            </a:r>
            <a:r>
              <a:rPr lang="en-US" altLang="zh-CN" sz="2800" b="1" dirty="0">
                <a:solidFill>
                  <a:srgbClr val="FFFF00"/>
                </a:solidFill>
                <a:effectLst/>
                <a:sym typeface="+mn-ea"/>
              </a:rPr>
              <a:t>2011</a:t>
            </a:r>
            <a:r>
              <a:rPr lang="zh-CN" altLang="en-US" sz="2800" b="1" dirty="0">
                <a:solidFill>
                  <a:srgbClr val="FFFF00"/>
                </a:solidFill>
                <a:effectLst/>
                <a:sym typeface="+mn-ea"/>
              </a:rPr>
              <a:t>年</a:t>
            </a:r>
            <a:r>
              <a:rPr lang="en-US" altLang="zh-CN" sz="2800" b="1" dirty="0">
                <a:solidFill>
                  <a:srgbClr val="FFFF00"/>
                </a:solidFill>
                <a:effectLst/>
                <a:sym typeface="+mn-ea"/>
              </a:rPr>
              <a:t> </a:t>
            </a:r>
            <a:r>
              <a:rPr lang="zh-CN" altLang="en-US" sz="2800" b="1" dirty="0">
                <a:solidFill>
                  <a:srgbClr val="FFFF00"/>
                </a:solidFill>
                <a:effectLst/>
                <a:sym typeface="+mn-ea"/>
              </a:rPr>
              <a:t>）：</a:t>
            </a:r>
            <a:r>
              <a:rPr lang="en-US" altLang="zh-CN" sz="2800" b="1" dirty="0">
                <a:solidFill>
                  <a:srgbClr val="FFFF00"/>
                </a:solidFill>
                <a:effectLst/>
                <a:sym typeface="+mn-ea"/>
              </a:rPr>
              <a:t>1-6</a:t>
            </a:r>
            <a:r>
              <a:rPr lang="zh-CN" altLang="en-US" sz="2800" b="1" dirty="0">
                <a:solidFill>
                  <a:srgbClr val="FFFF00"/>
                </a:solidFill>
                <a:effectLst/>
                <a:sym typeface="+mn-ea"/>
              </a:rPr>
              <a:t>年级 </a:t>
            </a:r>
            <a:endParaRPr lang="zh-CN" altLang="en-US" sz="2800" b="1" dirty="0">
              <a:solidFill>
                <a:srgbClr val="FFFF00"/>
              </a:solidFill>
              <a:effectLst/>
              <a:sym typeface="+mn-ea"/>
            </a:endParaRPr>
          </a:p>
          <a:p>
            <a:endParaRPr lang="en-US" altLang="zh-CN" sz="2400" b="1">
              <a:solidFill>
                <a:srgbClr val="FFFF00"/>
              </a:solidFill>
            </a:endParaRPr>
          </a:p>
          <a:p>
            <a:r>
              <a:rPr lang="en-US" altLang="zh-CN" sz="2400" b="1">
                <a:solidFill>
                  <a:srgbClr val="FFFF00"/>
                </a:solidFill>
              </a:rPr>
              <a:t>课程目标：</a:t>
            </a:r>
            <a:r>
              <a:rPr lang="zh-CN" altLang="en-US" sz="2400" b="1">
                <a:solidFill>
                  <a:srgbClr val="FFFF00"/>
                </a:solidFill>
                <a:sym typeface="+mn-ea"/>
              </a:rPr>
              <a:t>以培养学生的科学素养为总目标</a:t>
            </a:r>
            <a:endParaRPr lang="zh-CN" altLang="en-US" sz="2400"/>
          </a:p>
          <a:p>
            <a:r>
              <a:rPr lang="zh-CN" altLang="en-US" sz="2400"/>
              <a:t>一、科学知识目标</a:t>
            </a:r>
            <a:endParaRPr lang="zh-CN" altLang="en-US" sz="2400"/>
          </a:p>
          <a:p>
            <a:r>
              <a:rPr lang="zh-CN" altLang="en-US" sz="2400"/>
              <a:t>二、科学探究目标</a:t>
            </a:r>
            <a:endParaRPr lang="zh-CN" altLang="en-US" sz="2400"/>
          </a:p>
          <a:p>
            <a:r>
              <a:rPr lang="zh-CN" altLang="en-US" sz="2400"/>
              <a:t>三、科学态度目标</a:t>
            </a:r>
            <a:endParaRPr lang="zh-CN" altLang="en-US" sz="2400"/>
          </a:p>
          <a:p>
            <a:r>
              <a:rPr lang="zh-CN" altLang="en-US" sz="2400"/>
              <a:t>四、科学、技术、社会与环境目标</a:t>
            </a:r>
            <a:endParaRPr lang="zh-CN" altLang="en-US" sz="2400"/>
          </a:p>
          <a:p>
            <a:r>
              <a:rPr lang="zh-CN" altLang="en-US" sz="2400" b="1">
                <a:solidFill>
                  <a:srgbClr val="FFFF00"/>
                </a:solidFill>
              </a:rPr>
              <a:t>课程内容</a:t>
            </a:r>
            <a:r>
              <a:rPr lang="en-US" altLang="zh-CN" sz="2400">
                <a:solidFill>
                  <a:srgbClr val="FFFF00"/>
                </a:solidFill>
              </a:rPr>
              <a:t>：</a:t>
            </a:r>
            <a:endParaRPr lang="zh-CN" altLang="en-US" sz="2400">
              <a:solidFill>
                <a:srgbClr val="FFFF00"/>
              </a:solidFill>
            </a:endParaRPr>
          </a:p>
          <a:p>
            <a:r>
              <a:rPr lang="en-US" altLang="zh-CN" sz="2400"/>
              <a:t>一、</a:t>
            </a:r>
            <a:r>
              <a:rPr lang="zh-CN" altLang="en-US" sz="2400"/>
              <a:t>物质科学领域</a:t>
            </a:r>
            <a:endParaRPr lang="zh-CN" altLang="en-US" sz="2400"/>
          </a:p>
          <a:p>
            <a:r>
              <a:rPr lang="zh-CN" altLang="en-US" sz="2400"/>
              <a:t>二、生命科学领域</a:t>
            </a:r>
            <a:endParaRPr lang="zh-CN" altLang="en-US" sz="2400"/>
          </a:p>
          <a:p>
            <a:r>
              <a:rPr lang="zh-CN" altLang="en-US" sz="2400"/>
              <a:t>三、</a:t>
            </a:r>
            <a:r>
              <a:rPr lang="zh-CN" altLang="en-US" sz="2400">
                <a:solidFill>
                  <a:srgbClr val="FF0000"/>
                </a:solidFill>
              </a:rPr>
              <a:t>地球与宇宙科学领域</a:t>
            </a:r>
            <a:endParaRPr lang="zh-CN" altLang="en-US" sz="2400"/>
          </a:p>
          <a:p>
            <a:r>
              <a:rPr lang="zh-CN" altLang="en-US" sz="2400"/>
              <a:t>四、技术与工程领域</a:t>
            </a:r>
            <a:endParaRPr lang="zh-CN" altLang="en-US" sz="24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标题 143361"/>
          <p:cNvSpPr>
            <a:spLocks noGrp="1"/>
          </p:cNvSpPr>
          <p:nvPr>
            <p:ph type="title"/>
          </p:nvPr>
        </p:nvSpPr>
        <p:spPr>
          <a:xfrm>
            <a:off x="468313" y="0"/>
            <a:ext cx="8229600" cy="1008063"/>
          </a:xfrm>
        </p:spPr>
        <p:txBody>
          <a:bodyPr anchor="ctr" anchorCtr="1"/>
          <a:p>
            <a:endParaRPr lang="zh-CN" altLang="en-US" dirty="0">
              <a:solidFill>
                <a:srgbClr val="FFFF00"/>
              </a:solidFill>
              <a:effectLst/>
              <a:ea typeface="黑体" panose="02010609060101010101" pitchFamily="2" charset="-122"/>
            </a:endParaRPr>
          </a:p>
        </p:txBody>
      </p:sp>
      <p:sp>
        <p:nvSpPr>
          <p:cNvPr id="32770" name="文本占位符 143362"/>
          <p:cNvSpPr>
            <a:spLocks noGrp="1"/>
          </p:cNvSpPr>
          <p:nvPr>
            <p:ph idx="1"/>
          </p:nvPr>
        </p:nvSpPr>
        <p:spPr>
          <a:xfrm>
            <a:off x="257175" y="1196975"/>
            <a:ext cx="8686800" cy="4852988"/>
          </a:xfrm>
        </p:spPr>
        <p:txBody>
          <a:bodyPr anchor="t"/>
          <a:lstStyle/>
          <a:p>
            <a:pPr>
              <a:lnSpc>
                <a:spcPct val="90000"/>
              </a:lnSpc>
              <a:buNone/>
            </a:pPr>
            <a:endParaRPr lang="zh-CN" altLang="en-US" sz="2400" b="1" dirty="0">
              <a:solidFill>
                <a:schemeClr val="tx2"/>
              </a:solidFill>
              <a:effectLst/>
            </a:endParaRPr>
          </a:p>
          <a:p>
            <a:pPr>
              <a:lnSpc>
                <a:spcPct val="90000"/>
              </a:lnSpc>
              <a:buNone/>
            </a:pPr>
            <a:r>
              <a:rPr lang="zh-CN" altLang="en-US" sz="2400" b="1" dirty="0">
                <a:solidFill>
                  <a:schemeClr val="tx2"/>
                </a:solidFill>
                <a:effectLst/>
              </a:rPr>
              <a:t>                     </a:t>
            </a:r>
            <a:endParaRPr lang="zh-CN" altLang="en-US" sz="2400" b="1" dirty="0">
              <a:solidFill>
                <a:schemeClr val="tx2"/>
              </a:solidFill>
              <a:effectLst/>
            </a:endParaRPr>
          </a:p>
          <a:p>
            <a:pPr>
              <a:lnSpc>
                <a:spcPct val="90000"/>
              </a:lnSpc>
              <a:buNone/>
            </a:pPr>
            <a:endParaRPr lang="zh-CN" altLang="en-US" sz="2400" b="1" dirty="0">
              <a:solidFill>
                <a:schemeClr val="tx2"/>
              </a:solidFill>
              <a:effectLst/>
            </a:endParaRPr>
          </a:p>
          <a:p>
            <a:pPr>
              <a:lnSpc>
                <a:spcPct val="90000"/>
              </a:lnSpc>
              <a:buNone/>
            </a:pPr>
            <a:r>
              <a:rPr lang="zh-CN" altLang="en-US" sz="2400" b="1" dirty="0">
                <a:solidFill>
                  <a:schemeClr val="tx2"/>
                </a:solidFill>
                <a:effectLst/>
              </a:rPr>
              <a:t>  </a:t>
            </a:r>
            <a:endParaRPr lang="zh-CN" altLang="en-US" sz="2400" b="1" dirty="0">
              <a:solidFill>
                <a:schemeClr val="tx2"/>
              </a:solidFill>
              <a:effectLst/>
            </a:endParaRPr>
          </a:p>
          <a:p>
            <a:pPr>
              <a:lnSpc>
                <a:spcPct val="90000"/>
              </a:lnSpc>
              <a:buNone/>
            </a:pPr>
            <a:endParaRPr lang="zh-CN" altLang="en-US" sz="2400" b="1" dirty="0">
              <a:solidFill>
                <a:schemeClr val="tx2"/>
              </a:solidFill>
              <a:effectLst/>
            </a:endParaRPr>
          </a:p>
          <a:p>
            <a:pPr>
              <a:lnSpc>
                <a:spcPct val="90000"/>
              </a:lnSpc>
              <a:buNone/>
            </a:pPr>
            <a:endParaRPr lang="zh-CN" altLang="en-US" sz="2400" b="1" dirty="0">
              <a:solidFill>
                <a:schemeClr val="tx2"/>
              </a:solidFill>
              <a:effectLst/>
            </a:endParaRPr>
          </a:p>
          <a:p>
            <a:pPr>
              <a:lnSpc>
                <a:spcPct val="90000"/>
              </a:lnSpc>
              <a:buNone/>
            </a:pPr>
            <a:r>
              <a:rPr lang="zh-CN" altLang="en-US" sz="2400" b="1" dirty="0">
                <a:solidFill>
                  <a:schemeClr val="tx2"/>
                </a:solidFill>
                <a:effectLst/>
              </a:rPr>
              <a:t>  </a:t>
            </a:r>
            <a:endParaRPr lang="zh-CN" altLang="en-US" sz="2400" b="1" dirty="0">
              <a:solidFill>
                <a:schemeClr val="tx2"/>
              </a:solidFill>
              <a:effectLst/>
            </a:endParaRPr>
          </a:p>
          <a:p>
            <a:pPr>
              <a:lnSpc>
                <a:spcPct val="90000"/>
              </a:lnSpc>
              <a:buNone/>
            </a:pPr>
            <a:r>
              <a:rPr lang="zh-CN" altLang="en-US" sz="2400" b="1" dirty="0">
                <a:solidFill>
                  <a:schemeClr val="tx2"/>
                </a:solidFill>
                <a:effectLst/>
              </a:rPr>
              <a:t>物质科学 52 37%</a:t>
            </a:r>
            <a:endParaRPr lang="zh-CN" altLang="en-US" sz="2400" b="1" dirty="0">
              <a:solidFill>
                <a:schemeClr val="tx2"/>
              </a:solidFill>
              <a:effectLst/>
            </a:endParaRPr>
          </a:p>
          <a:p>
            <a:pPr>
              <a:lnSpc>
                <a:spcPct val="90000"/>
              </a:lnSpc>
              <a:buNone/>
            </a:pPr>
            <a:r>
              <a:rPr lang="zh-CN" altLang="en-US" sz="2400" b="1" dirty="0">
                <a:solidFill>
                  <a:schemeClr val="tx2"/>
                </a:solidFill>
                <a:effectLst/>
              </a:rPr>
              <a:t>         生命科学 32 23%</a:t>
            </a:r>
            <a:endParaRPr lang="zh-CN" altLang="en-US" sz="2400" b="1" dirty="0">
              <a:solidFill>
                <a:schemeClr val="tx2"/>
              </a:solidFill>
              <a:effectLst/>
            </a:endParaRPr>
          </a:p>
          <a:p>
            <a:pPr>
              <a:lnSpc>
                <a:spcPct val="90000"/>
              </a:lnSpc>
              <a:buNone/>
            </a:pPr>
            <a:r>
              <a:rPr lang="zh-CN" altLang="en-US" sz="2400" b="1" dirty="0">
                <a:solidFill>
                  <a:schemeClr val="tx2"/>
                </a:solidFill>
                <a:effectLst/>
              </a:rPr>
              <a:t>                      </a:t>
            </a:r>
            <a:r>
              <a:rPr lang="zh-CN" altLang="en-US" sz="2400" b="1" dirty="0">
                <a:solidFill>
                  <a:srgbClr val="FF0000"/>
                </a:solidFill>
                <a:effectLst/>
              </a:rPr>
              <a:t>地球科学 38 27%</a:t>
            </a:r>
            <a:endParaRPr lang="zh-CN" altLang="en-US" sz="2400" b="1" dirty="0">
              <a:solidFill>
                <a:srgbClr val="FF0000"/>
              </a:solidFill>
              <a:effectLst/>
            </a:endParaRPr>
          </a:p>
          <a:p>
            <a:pPr>
              <a:lnSpc>
                <a:spcPct val="90000"/>
              </a:lnSpc>
              <a:buNone/>
            </a:pPr>
            <a:r>
              <a:rPr lang="zh-CN" altLang="en-US" sz="2400" b="1" dirty="0">
                <a:solidFill>
                  <a:schemeClr val="tx2"/>
                </a:solidFill>
                <a:effectLst/>
              </a:rPr>
              <a:t>                             技术科学 19 13%</a:t>
            </a:r>
            <a:endParaRPr lang="zh-CN" altLang="en-US" sz="2400" b="1" dirty="0">
              <a:solidFill>
                <a:schemeClr val="tx2"/>
              </a:solidFill>
              <a:effectLst/>
            </a:endParaRPr>
          </a:p>
          <a:p>
            <a:pPr>
              <a:lnSpc>
                <a:spcPct val="90000"/>
              </a:lnSpc>
              <a:buNone/>
            </a:pPr>
            <a:r>
              <a:rPr lang="en-US" altLang="zh-CN" sz="2400" dirty="0">
                <a:solidFill>
                  <a:schemeClr val="tx2"/>
                </a:solidFill>
                <a:latin typeface="Verdana" panose="020B0604030504040204" pitchFamily="34" charset="0"/>
                <a:ea typeface="宋体" panose="02010600030101010101" pitchFamily="2" charset="-122"/>
                <a:sym typeface="+mn-ea"/>
              </a:rPr>
              <a:t>       </a:t>
            </a:r>
            <a:endParaRPr lang="zh-CN" altLang="en-US" sz="2400" b="1" dirty="0">
              <a:solidFill>
                <a:srgbClr val="FF3300"/>
              </a:solidFill>
              <a:effectLst/>
            </a:endParaRPr>
          </a:p>
        </p:txBody>
      </p:sp>
      <p:pic>
        <p:nvPicPr>
          <p:cNvPr id="3" name="图片 2"/>
          <p:cNvPicPr>
            <a:picLocks noChangeAspect="1"/>
          </p:cNvPicPr>
          <p:nvPr/>
        </p:nvPicPr>
        <p:blipFill>
          <a:blip r:embed="rId1"/>
          <a:stretch>
            <a:fillRect/>
          </a:stretch>
        </p:blipFill>
        <p:spPr>
          <a:xfrm>
            <a:off x="863600" y="683260"/>
            <a:ext cx="7225665" cy="285305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a:off x="112395" y="53975"/>
            <a:ext cx="6417310" cy="4759325"/>
          </a:xfrm>
          <a:prstGeom prst="rect">
            <a:avLst/>
          </a:prstGeom>
        </p:spPr>
      </p:pic>
      <p:pic>
        <p:nvPicPr>
          <p:cNvPr id="5" name="图片 4"/>
          <p:cNvPicPr>
            <a:picLocks noChangeAspect="1"/>
          </p:cNvPicPr>
          <p:nvPr/>
        </p:nvPicPr>
        <p:blipFill>
          <a:blip r:embed="rId2"/>
          <a:stretch>
            <a:fillRect/>
          </a:stretch>
        </p:blipFill>
        <p:spPr>
          <a:xfrm>
            <a:off x="2781300" y="3123565"/>
            <a:ext cx="6345555" cy="367919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nvSpPr>
        <p:spPr>
          <a:xfrm>
            <a:off x="281940" y="1495425"/>
            <a:ext cx="8816975" cy="505904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Char char="n"/>
              <a:defRPr sz="3200" b="0" i="0" u="none" kern="1200" baseline="0">
                <a:solidFill>
                  <a:schemeClr val="tx1"/>
                </a:solidFill>
                <a:effectLst>
                  <a:outerShdw blurRad="38100" dist="38100" dir="2700000">
                    <a:srgbClr val="C0C0C0"/>
                  </a:outerShdw>
                </a:effectLst>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tx1"/>
              </a:buClr>
              <a:buFont typeface="Wingdings" panose="05000000000000000000" pitchFamily="2" charset="2"/>
              <a:buChar char="•"/>
              <a:defRPr sz="2800" b="0" i="0" u="none" kern="1200" baseline="0">
                <a:solidFill>
                  <a:schemeClr val="tx1"/>
                </a:solidFill>
                <a:effectLst>
                  <a:outerShdw blurRad="38100" dist="38100" dir="2700000">
                    <a:srgbClr val="C0C0C0"/>
                  </a:outerShdw>
                </a:effectLst>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n"/>
              <a:defRPr sz="2400" b="0" i="0" u="none" kern="1200" baseline="0">
                <a:solidFill>
                  <a:schemeClr val="tx1"/>
                </a:solidFill>
                <a:effectLst>
                  <a:outerShdw blurRad="38100" dist="38100" dir="2700000">
                    <a:srgbClr val="C0C0C0"/>
                  </a:outerShdw>
                </a:effectLst>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chemeClr val="tx2"/>
              </a:buClr>
              <a:buFont typeface="Wingdings" panose="05000000000000000000" pitchFamily="2" charset="2"/>
              <a:buChar char="•"/>
              <a:defRPr sz="2000" b="0" i="0" u="none" kern="1200" baseline="0">
                <a:solidFill>
                  <a:schemeClr val="tx1"/>
                </a:solidFill>
                <a:effectLst>
                  <a:outerShdw blurRad="38100" dist="38100" dir="2700000">
                    <a:srgbClr val="C0C0C0"/>
                  </a:outerShdw>
                </a:effectLst>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Char char="n"/>
              <a:defRPr sz="2000" b="0" i="0" u="none" kern="1200" baseline="0">
                <a:solidFill>
                  <a:schemeClr val="tx1"/>
                </a:solidFill>
                <a:effectLst>
                  <a:outerShdw blurRad="38100" dist="38100" dir="2700000">
                    <a:srgbClr val="C0C0C0"/>
                  </a:outerShdw>
                </a:effectLst>
                <a:latin typeface="+mn-lt"/>
                <a:ea typeface="+mn-ea"/>
                <a:cs typeface="+mn-cs"/>
              </a:defRPr>
            </a:lvl9pPr>
          </a:lstStyle>
          <a:p>
            <a:pPr>
              <a:lnSpc>
                <a:spcPct val="80000"/>
              </a:lnSpc>
            </a:pPr>
            <a:r>
              <a:rPr lang="zh-CN" altLang="en-US" sz="2800" dirty="0">
                <a:solidFill>
                  <a:srgbClr val="FFFF00"/>
                </a:solidFill>
                <a:latin typeface="楷体_GB2312" pitchFamily="49" charset="-122"/>
                <a:ea typeface="楷体_GB2312" pitchFamily="49" charset="-122"/>
                <a:sym typeface="+mn-ea"/>
              </a:rPr>
              <a:t>世界共性：</a:t>
            </a:r>
            <a:endParaRPr lang="en-US" altLang="zh-CN" sz="2800" dirty="0">
              <a:latin typeface="楷体_GB2312" pitchFamily="49" charset="-122"/>
              <a:ea typeface="楷体_GB2312" pitchFamily="49" charset="-122"/>
              <a:sym typeface="+mn-ea"/>
            </a:endParaRPr>
          </a:p>
          <a:p>
            <a:pPr>
              <a:lnSpc>
                <a:spcPct val="80000"/>
              </a:lnSpc>
            </a:pPr>
            <a:r>
              <a:rPr lang="en-US" altLang="zh-CN" sz="2800" dirty="0">
                <a:latin typeface="楷体_GB2312" pitchFamily="49" charset="-122"/>
                <a:ea typeface="楷体_GB2312" pitchFamily="49" charset="-122"/>
                <a:sym typeface="+mn-ea"/>
              </a:rPr>
              <a:t>80</a:t>
            </a:r>
            <a:r>
              <a:rPr lang="zh-CN" altLang="en-US" sz="2800" dirty="0">
                <a:latin typeface="楷体_GB2312" pitchFamily="49" charset="-122"/>
                <a:ea typeface="楷体_GB2312" pitchFamily="49" charset="-122"/>
                <a:sym typeface="+mn-ea"/>
              </a:rPr>
              <a:t>年代以后，世界各国非常重视科学教育</a:t>
            </a:r>
            <a:endParaRPr lang="zh-CN" altLang="en-US" sz="2800" dirty="0">
              <a:latin typeface="楷体_GB2312" pitchFamily="49" charset="-122"/>
              <a:ea typeface="楷体_GB2312" pitchFamily="49" charset="-122"/>
              <a:sym typeface="+mn-ea"/>
            </a:endParaRPr>
          </a:p>
          <a:p>
            <a:pPr>
              <a:lnSpc>
                <a:spcPct val="80000"/>
              </a:lnSpc>
            </a:pPr>
            <a:r>
              <a:rPr lang="zh-CN" altLang="en-US" sz="2800" dirty="0">
                <a:sym typeface="+mn-ea"/>
              </a:rPr>
              <a:t>持续</a:t>
            </a:r>
            <a:r>
              <a:rPr lang="zh-CN" altLang="en-US" sz="2800" dirty="0">
                <a:latin typeface="楷体_GB2312" pitchFamily="49" charset="-122"/>
                <a:ea typeface="楷体_GB2312" pitchFamily="49" charset="-122"/>
                <a:sym typeface="+mn-ea"/>
              </a:rPr>
              <a:t>推进</a:t>
            </a:r>
            <a:r>
              <a:rPr lang="en-US" altLang="zh-CN" sz="2800" dirty="0">
                <a:sym typeface="+mn-ea"/>
              </a:rPr>
              <a:t>科学</a:t>
            </a:r>
            <a:r>
              <a:rPr lang="zh-CN" altLang="en-US" sz="2800" dirty="0">
                <a:sym typeface="+mn-ea"/>
              </a:rPr>
              <a:t>课程</a:t>
            </a:r>
            <a:r>
              <a:rPr lang="en-US" altLang="zh-CN" sz="2800" dirty="0">
                <a:sym typeface="+mn-ea"/>
              </a:rPr>
              <a:t>改革，</a:t>
            </a:r>
            <a:r>
              <a:rPr lang="zh-CN" altLang="en-US" sz="2800" dirty="0">
                <a:sym typeface="+mn-ea"/>
              </a:rPr>
              <a:t>目标、内容</a:t>
            </a:r>
            <a:r>
              <a:rPr lang="en-US" altLang="zh-CN" sz="2800" dirty="0">
                <a:sym typeface="+mn-ea"/>
              </a:rPr>
              <a:t>不断调整</a:t>
            </a:r>
            <a:r>
              <a:rPr lang="zh-CN" altLang="en-US" sz="2800" dirty="0">
                <a:sym typeface="+mn-ea"/>
              </a:rPr>
              <a:t>和优化</a:t>
            </a:r>
            <a:endParaRPr lang="en-US" altLang="zh-CN" sz="2800" dirty="0">
              <a:sym typeface="+mn-ea"/>
            </a:endParaRPr>
          </a:p>
          <a:p>
            <a:pPr>
              <a:lnSpc>
                <a:spcPct val="80000"/>
              </a:lnSpc>
            </a:pPr>
            <a:r>
              <a:rPr lang="zh-CN" altLang="en-US" sz="2800" dirty="0">
                <a:sym typeface="+mn-ea"/>
              </a:rPr>
              <a:t>科学教育贯穿从幼儿园到高中学习全过程</a:t>
            </a:r>
            <a:endParaRPr lang="zh-CN" altLang="en-US" sz="2800" dirty="0">
              <a:sym typeface="+mn-ea"/>
            </a:endParaRPr>
          </a:p>
          <a:p>
            <a:pPr>
              <a:lnSpc>
                <a:spcPct val="80000"/>
              </a:lnSpc>
            </a:pPr>
            <a:r>
              <a:rPr lang="zh-CN" altLang="en-US" sz="2800" dirty="0">
                <a:latin typeface="楷体_GB2312" pitchFamily="49" charset="-122"/>
                <a:ea typeface="楷体_GB2312" pitchFamily="49" charset="-122"/>
                <a:sym typeface="+mn-ea"/>
              </a:rPr>
              <a:t>国家制定统一的科学课程标准，</a:t>
            </a:r>
            <a:r>
              <a:rPr lang="zh-CN" altLang="en-US" sz="2800" dirty="0">
                <a:latin typeface="Verdana" panose="020B0604030504040204" pitchFamily="34" charset="0"/>
                <a:ea typeface="宋体" panose="02010600030101010101" pitchFamily="2" charset="-122"/>
                <a:sym typeface="+mn-ea"/>
              </a:rPr>
              <a:t>科学设计不同学段或年级学习内容，分层分级设计学习成就目标</a:t>
            </a:r>
            <a:endParaRPr lang="zh-CN" altLang="en-US" sz="2800" dirty="0">
              <a:latin typeface="Verdana" panose="020B0604030504040204" pitchFamily="34" charset="0"/>
              <a:ea typeface="宋体" panose="02010600030101010101" pitchFamily="2" charset="-122"/>
              <a:sym typeface="+mn-ea"/>
            </a:endParaRPr>
          </a:p>
          <a:p>
            <a:pPr>
              <a:lnSpc>
                <a:spcPct val="80000"/>
              </a:lnSpc>
            </a:pPr>
            <a:r>
              <a:rPr lang="zh-CN" altLang="en-US" sz="2800" dirty="0">
                <a:sym typeface="+mn-ea"/>
              </a:rPr>
              <a:t>课程标准</a:t>
            </a:r>
            <a:r>
              <a:rPr lang="zh-CN" altLang="en-US" sz="2800" dirty="0">
                <a:latin typeface="Verdana" panose="020B0604030504040204" pitchFamily="34" charset="0"/>
                <a:ea typeface="宋体" panose="02010600030101010101" pitchFamily="2" charset="-122"/>
                <a:sym typeface="+mn-ea"/>
              </a:rPr>
              <a:t>由科学领域、课程领域、教学领域的专业人员共同设计</a:t>
            </a:r>
            <a:endParaRPr lang="zh-CN" altLang="en-US" sz="2800" dirty="0">
              <a:latin typeface="Verdana" panose="020B0604030504040204" pitchFamily="34" charset="0"/>
              <a:ea typeface="宋体" panose="02010600030101010101" pitchFamily="2" charset="-122"/>
              <a:sym typeface="+mn-ea"/>
            </a:endParaRPr>
          </a:p>
          <a:p>
            <a:pPr>
              <a:lnSpc>
                <a:spcPct val="80000"/>
              </a:lnSpc>
            </a:pPr>
            <a:r>
              <a:rPr lang="zh-CN" altLang="en-US" sz="2800" dirty="0">
                <a:latin typeface="Verdana" panose="020B0604030504040204" pitchFamily="34" charset="0"/>
                <a:ea typeface="宋体" panose="02010600030101010101" pitchFamily="2" charset="-122"/>
                <a:sym typeface="+mn-ea"/>
              </a:rPr>
              <a:t>地球科学成为科学教育的重要组成部分，与物理、化学、生物等学科内容比重相当</a:t>
            </a:r>
            <a:endParaRPr lang="en-US" altLang="zh-CN" dirty="0">
              <a:sym typeface="+mn-ea"/>
            </a:endParaRPr>
          </a:p>
          <a:p>
            <a:endParaRPr lang="en-US" altLang="zh-CN" dirty="0">
              <a:sym typeface="+mn-ea"/>
            </a:endParaRPr>
          </a:p>
        </p:txBody>
      </p:sp>
      <p:sp>
        <p:nvSpPr>
          <p:cNvPr id="172034" name="标题 172033"/>
          <p:cNvSpPr>
            <a:spLocks noGrp="1"/>
          </p:cNvSpPr>
          <p:nvPr/>
        </p:nvSpPr>
        <p:spPr>
          <a:xfrm>
            <a:off x="228600" y="169545"/>
            <a:ext cx="8101330" cy="1057275"/>
          </a:xfrm>
          <a:prstGeom prst="rect">
            <a:avLst/>
          </a:prstGeom>
          <a:noFill/>
          <a:ln w="9525">
            <a:noFill/>
          </a:ln>
        </p:spPr>
        <p:txBody>
          <a:bodyPr anchor="ctr" anchorCtr="1"/>
          <a:lst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effectLst>
                  <a:outerShdw blurRad="38100" dist="38100" dir="2700000">
                    <a:srgbClr val="C0C0C0"/>
                  </a:outerShdw>
                </a:effectLst>
                <a:latin typeface="+mj-lt"/>
                <a:ea typeface="+mj-ea"/>
                <a:cs typeface="+mj-cs"/>
              </a:defRPr>
            </a:lvl1pPr>
          </a:lstStyle>
          <a:p>
            <a:pPr marL="838200" indent="-838200" algn="l" fontAlgn="base"/>
            <a:r>
              <a:rPr lang="zh-CN" altLang="en-US" sz="3200" b="1" strike="noStrike" noProof="1" dirty="0">
                <a:solidFill>
                  <a:srgbClr val="FFFF00"/>
                </a:solidFill>
              </a:rPr>
              <a:t>三、比较与思考</a:t>
            </a:r>
            <a:endParaRPr lang="zh-CN" altLang="en-US" sz="3200" b="1" strike="noStrike" noProof="1" dirty="0">
              <a:solidFill>
                <a:srgbClr val="FFFF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内容占位符 3"/>
          <p:cNvSpPr/>
          <p:nvPr>
            <p:ph idx="1"/>
          </p:nvPr>
        </p:nvSpPr>
        <p:spPr>
          <a:xfrm>
            <a:off x="234315" y="812165"/>
            <a:ext cx="8183880" cy="5234305"/>
          </a:xfrm>
        </p:spPr>
        <p:txBody>
          <a:bodyPr/>
          <a:p>
            <a:r>
              <a:rPr lang="zh-CN" altLang="en-US" sz="2800" b="1" dirty="0">
                <a:solidFill>
                  <a:srgbClr val="FFFF00"/>
                </a:solidFill>
                <a:effectLst/>
                <a:latin typeface="楷体_GB2312" pitchFamily="49" charset="-122"/>
                <a:ea typeface="楷体_GB2312" pitchFamily="49" charset="-122"/>
                <a:sym typeface="+mn-ea"/>
              </a:rPr>
              <a:t>我国的特点 ：</a:t>
            </a:r>
            <a:endParaRPr lang="zh-CN" altLang="en-US" sz="2800" b="1" dirty="0">
              <a:effectLst/>
              <a:latin typeface="楷体_GB2312" pitchFamily="49" charset="-122"/>
              <a:ea typeface="楷体_GB2312" pitchFamily="49" charset="-122"/>
              <a:sym typeface="+mn-ea"/>
            </a:endParaRPr>
          </a:p>
          <a:p>
            <a:r>
              <a:rPr lang="zh-CN" altLang="en-US" sz="2400" b="1" dirty="0">
                <a:effectLst/>
                <a:latin typeface="楷体_GB2312" pitchFamily="49" charset="-122"/>
                <a:ea typeface="楷体_GB2312" pitchFamily="49" charset="-122"/>
                <a:sym typeface="+mn-ea"/>
              </a:rPr>
              <a:t>长期以来，科学教育分科进行，地球科学教育主要通过地理课来实现。科学课程改革起步较晚。</a:t>
            </a:r>
            <a:endParaRPr lang="zh-CN" altLang="en-US" sz="2400" b="1" dirty="0">
              <a:effectLst/>
              <a:latin typeface="楷体_GB2312" pitchFamily="49" charset="-122"/>
              <a:ea typeface="楷体_GB2312" pitchFamily="49" charset="-122"/>
              <a:sym typeface="+mn-ea"/>
            </a:endParaRPr>
          </a:p>
          <a:p>
            <a:r>
              <a:rPr lang="zh-CN" altLang="en-US" sz="2400">
                <a:sym typeface="+mn-ea"/>
              </a:rPr>
              <a:t>新世纪课程改革以来，通过设置小学、初中科学课程，初、高中地理课程内容、结构调整，地球科学教育有所加强。</a:t>
            </a:r>
            <a:endParaRPr lang="zh-CN" altLang="en-US" sz="2400">
              <a:sym typeface="+mn-ea"/>
            </a:endParaRPr>
          </a:p>
          <a:p>
            <a:pPr>
              <a:lnSpc>
                <a:spcPct val="80000"/>
              </a:lnSpc>
            </a:pPr>
            <a:endParaRPr lang="zh-CN" altLang="en-US" sz="2800" dirty="0">
              <a:solidFill>
                <a:srgbClr val="FFFF00"/>
              </a:solidFill>
              <a:latin typeface="楷体_GB2312" pitchFamily="49" charset="-122"/>
              <a:ea typeface="楷体_GB2312" pitchFamily="49" charset="-122"/>
              <a:sym typeface="+mn-ea"/>
            </a:endParaRPr>
          </a:p>
          <a:p>
            <a:pPr>
              <a:lnSpc>
                <a:spcPct val="80000"/>
              </a:lnSpc>
            </a:pPr>
            <a:r>
              <a:rPr lang="zh-CN" altLang="en-US" sz="2800" dirty="0">
                <a:solidFill>
                  <a:srgbClr val="FFFF00"/>
                </a:solidFill>
                <a:latin typeface="楷体_GB2312" pitchFamily="49" charset="-122"/>
                <a:ea typeface="楷体_GB2312" pitchFamily="49" charset="-122"/>
                <a:sym typeface="+mn-ea"/>
              </a:rPr>
              <a:t>问题：</a:t>
            </a:r>
            <a:endParaRPr lang="zh-CN" altLang="en-US" sz="2400" dirty="0">
              <a:latin typeface="楷体_GB2312" pitchFamily="49" charset="-122"/>
              <a:ea typeface="楷体_GB2312" pitchFamily="49" charset="-122"/>
              <a:sym typeface="+mn-ea"/>
            </a:endParaRPr>
          </a:p>
          <a:p>
            <a:pPr>
              <a:lnSpc>
                <a:spcPct val="80000"/>
              </a:lnSpc>
            </a:pPr>
            <a:r>
              <a:rPr lang="zh-CN" altLang="en-US" sz="2400" dirty="0">
                <a:latin typeface="楷体_GB2312" pitchFamily="49" charset="-122"/>
                <a:ea typeface="楷体_GB2312" pitchFamily="49" charset="-122"/>
                <a:sym typeface="+mn-ea"/>
              </a:rPr>
              <a:t>科学课程只在义务教育阶段设置，高中阶段仍以分科形式进行。各阶段课程标准自成体系，地球科学内容分散、不成体系，缺乏统整。</a:t>
            </a:r>
            <a:endParaRPr lang="zh-CN" altLang="en-US" sz="2400" dirty="0">
              <a:latin typeface="楷体_GB2312" pitchFamily="49" charset="-122"/>
              <a:ea typeface="楷体_GB2312" pitchFamily="49" charset="-122"/>
              <a:sym typeface="+mn-ea"/>
            </a:endParaRPr>
          </a:p>
          <a:p>
            <a:pPr>
              <a:lnSpc>
                <a:spcPct val="80000"/>
              </a:lnSpc>
            </a:pPr>
            <a:r>
              <a:rPr lang="zh-CN" altLang="en-US" sz="2400" dirty="0">
                <a:latin typeface="楷体_GB2312" pitchFamily="49" charset="-122"/>
                <a:ea typeface="楷体_GB2312" pitchFamily="49" charset="-122"/>
                <a:sym typeface="+mn-ea"/>
              </a:rPr>
              <a:t>与国际比较，我们需要形成小学到高中一体化的、系统的、有层次的、地球科学教育内容体系。</a:t>
            </a:r>
            <a:endParaRPr lang="zh-CN" altLang="en-US" sz="2400" dirty="0">
              <a:latin typeface="楷体_GB2312" pitchFamily="49" charset="-122"/>
              <a:ea typeface="楷体_GB2312" pitchFamily="49" charset="-122"/>
              <a:sym typeface="+mn-ea"/>
            </a:endParaRPr>
          </a:p>
          <a:p>
            <a:endParaRPr lang="zh-CN" altLang="en-US" sz="2400" strike="noStrike" noProof="1" dirty="0">
              <a:latin typeface="楷体_GB2312" pitchFamily="49" charset="-122"/>
              <a:ea typeface="楷体_GB2312" pitchFamily="49" charset="-122"/>
            </a:endParaRPr>
          </a:p>
          <a:p>
            <a:endParaRPr lang="zh-CN" altLang="en-US" sz="2000" b="1" strike="noStrike" noProof="1" dirty="0">
              <a:latin typeface="楷体_GB2312" pitchFamily="49" charset="-122"/>
              <a:ea typeface="楷体_GB2312" pitchFamily="49" charset="-122"/>
            </a:endParaRPr>
          </a:p>
          <a:p>
            <a:pPr fontAlgn="base">
              <a:buNone/>
            </a:pPr>
            <a:endParaRPr lang="zh-CN" altLang="en-US" sz="2400" strike="noStrike" noProof="1" dirty="0">
              <a:latin typeface="楷体_GB2312" pitchFamily="49" charset="-122"/>
              <a:ea typeface="楷体_GB2312" pitchFamily="49" charset="-122"/>
            </a:endParaRPr>
          </a:p>
          <a:p>
            <a:endParaRPr lang="zh-CN" altLang="en-US" sz="2400"/>
          </a:p>
          <a:p>
            <a:endParaRPr lang="zh-CN" altLang="en-US" sz="2400"/>
          </a:p>
          <a:p>
            <a:endParaRPr lang="zh-CN" altLang="en-US" sz="24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82948" name="组合 82947"/>
          <p:cNvGrpSpPr>
            <a:grpSpLocks noChangeAspect="1"/>
          </p:cNvGrpSpPr>
          <p:nvPr/>
        </p:nvGrpSpPr>
        <p:grpSpPr>
          <a:xfrm>
            <a:off x="897255" y="1483995"/>
            <a:ext cx="6170930" cy="5231765"/>
            <a:chOff x="2703" y="-2541"/>
            <a:chExt cx="7473" cy="8290"/>
          </a:xfrm>
          <a:solidFill>
            <a:schemeClr val="tx1"/>
          </a:solidFill>
        </p:grpSpPr>
        <p:sp>
          <p:nvSpPr>
            <p:cNvPr id="82971" name="任意多边形 82970"/>
            <p:cNvSpPr/>
            <p:nvPr/>
          </p:nvSpPr>
          <p:spPr>
            <a:xfrm>
              <a:off x="4587" y="1649"/>
              <a:ext cx="1252" cy="507"/>
            </a:xfrm>
            <a:custGeom>
              <a:avLst/>
              <a:gdLst/>
              <a:ahLst/>
              <a:cxnLst/>
              <a:pathLst>
                <a:path w="1440" h="494">
                  <a:moveTo>
                    <a:pt x="0" y="26"/>
                  </a:moveTo>
                  <a:cubicBezTo>
                    <a:pt x="30" y="13"/>
                    <a:pt x="60" y="0"/>
                    <a:pt x="180" y="26"/>
                  </a:cubicBezTo>
                  <a:cubicBezTo>
                    <a:pt x="300" y="52"/>
                    <a:pt x="540" y="130"/>
                    <a:pt x="720" y="182"/>
                  </a:cubicBezTo>
                  <a:cubicBezTo>
                    <a:pt x="900" y="234"/>
                    <a:pt x="1140" y="286"/>
                    <a:pt x="1260" y="338"/>
                  </a:cubicBezTo>
                  <a:cubicBezTo>
                    <a:pt x="1380" y="390"/>
                    <a:pt x="1410" y="442"/>
                    <a:pt x="1440" y="494"/>
                  </a:cubicBezTo>
                </a:path>
              </a:pathLst>
            </a:custGeom>
            <a:grpFill/>
            <a:ln w="9525" cap="flat" cmpd="sng">
              <a:solidFill>
                <a:srgbClr val="000000"/>
              </a:solidFill>
              <a:prstDash val="dash"/>
              <a:headEnd type="none" w="med" len="med"/>
              <a:tailEnd type="none" w="med" len="med"/>
            </a:ln>
          </p:spPr>
          <p:txBody>
            <a:bodyPr/>
            <a:p>
              <a:endParaRPr lang="zh-CN" altLang="en-US"/>
            </a:p>
          </p:txBody>
        </p:sp>
        <p:sp>
          <p:nvSpPr>
            <p:cNvPr id="82969" name="任意多边形 82968"/>
            <p:cNvSpPr/>
            <p:nvPr/>
          </p:nvSpPr>
          <p:spPr>
            <a:xfrm>
              <a:off x="4600" y="1527"/>
              <a:ext cx="2097" cy="2002"/>
            </a:xfrm>
            <a:custGeom>
              <a:avLst/>
              <a:gdLst/>
              <a:ahLst/>
              <a:cxnLst/>
              <a:pathLst>
                <a:path w="2359" h="2193">
                  <a:moveTo>
                    <a:pt x="0" y="63"/>
                  </a:moveTo>
                  <a:cubicBezTo>
                    <a:pt x="60" y="68"/>
                    <a:pt x="120" y="82"/>
                    <a:pt x="180" y="78"/>
                  </a:cubicBezTo>
                  <a:cubicBezTo>
                    <a:pt x="198" y="77"/>
                    <a:pt x="208" y="55"/>
                    <a:pt x="225" y="48"/>
                  </a:cubicBezTo>
                  <a:cubicBezTo>
                    <a:pt x="244" y="40"/>
                    <a:pt x="265" y="38"/>
                    <a:pt x="285" y="33"/>
                  </a:cubicBezTo>
                  <a:cubicBezTo>
                    <a:pt x="407" y="114"/>
                    <a:pt x="257" y="0"/>
                    <a:pt x="345" y="123"/>
                  </a:cubicBezTo>
                  <a:cubicBezTo>
                    <a:pt x="353" y="135"/>
                    <a:pt x="432" y="186"/>
                    <a:pt x="450" y="198"/>
                  </a:cubicBezTo>
                  <a:cubicBezTo>
                    <a:pt x="550" y="193"/>
                    <a:pt x="650" y="192"/>
                    <a:pt x="750" y="183"/>
                  </a:cubicBezTo>
                  <a:cubicBezTo>
                    <a:pt x="845" y="175"/>
                    <a:pt x="745" y="151"/>
                    <a:pt x="840" y="183"/>
                  </a:cubicBezTo>
                  <a:cubicBezTo>
                    <a:pt x="869" y="271"/>
                    <a:pt x="900" y="258"/>
                    <a:pt x="990" y="273"/>
                  </a:cubicBezTo>
                  <a:cubicBezTo>
                    <a:pt x="1078" y="406"/>
                    <a:pt x="917" y="189"/>
                    <a:pt x="1185" y="333"/>
                  </a:cubicBezTo>
                  <a:cubicBezTo>
                    <a:pt x="1213" y="348"/>
                    <a:pt x="1205" y="393"/>
                    <a:pt x="1215" y="423"/>
                  </a:cubicBezTo>
                  <a:cubicBezTo>
                    <a:pt x="1223" y="447"/>
                    <a:pt x="1265" y="432"/>
                    <a:pt x="1290" y="438"/>
                  </a:cubicBezTo>
                  <a:cubicBezTo>
                    <a:pt x="1310" y="442"/>
                    <a:pt x="1330" y="448"/>
                    <a:pt x="1350" y="453"/>
                  </a:cubicBezTo>
                  <a:cubicBezTo>
                    <a:pt x="1355" y="468"/>
                    <a:pt x="1356" y="485"/>
                    <a:pt x="1365" y="498"/>
                  </a:cubicBezTo>
                  <a:cubicBezTo>
                    <a:pt x="1377" y="516"/>
                    <a:pt x="1402" y="523"/>
                    <a:pt x="1410" y="543"/>
                  </a:cubicBezTo>
                  <a:cubicBezTo>
                    <a:pt x="1435" y="606"/>
                    <a:pt x="1423" y="690"/>
                    <a:pt x="1455" y="753"/>
                  </a:cubicBezTo>
                  <a:cubicBezTo>
                    <a:pt x="1485" y="814"/>
                    <a:pt x="1537" y="876"/>
                    <a:pt x="1575" y="933"/>
                  </a:cubicBezTo>
                  <a:cubicBezTo>
                    <a:pt x="1586" y="950"/>
                    <a:pt x="1615" y="942"/>
                    <a:pt x="1635" y="948"/>
                  </a:cubicBezTo>
                  <a:cubicBezTo>
                    <a:pt x="1650" y="952"/>
                    <a:pt x="1665" y="958"/>
                    <a:pt x="1680" y="963"/>
                  </a:cubicBezTo>
                  <a:cubicBezTo>
                    <a:pt x="1690" y="978"/>
                    <a:pt x="1695" y="998"/>
                    <a:pt x="1710" y="1008"/>
                  </a:cubicBezTo>
                  <a:cubicBezTo>
                    <a:pt x="1737" y="1025"/>
                    <a:pt x="1800" y="1038"/>
                    <a:pt x="1800" y="1038"/>
                  </a:cubicBezTo>
                  <a:cubicBezTo>
                    <a:pt x="1805" y="1053"/>
                    <a:pt x="1804" y="1072"/>
                    <a:pt x="1815" y="1083"/>
                  </a:cubicBezTo>
                  <a:cubicBezTo>
                    <a:pt x="1826" y="1094"/>
                    <a:pt x="1851" y="1085"/>
                    <a:pt x="1860" y="1098"/>
                  </a:cubicBezTo>
                  <a:cubicBezTo>
                    <a:pt x="1874" y="1119"/>
                    <a:pt x="1864" y="1150"/>
                    <a:pt x="1875" y="1173"/>
                  </a:cubicBezTo>
                  <a:cubicBezTo>
                    <a:pt x="1884" y="1192"/>
                    <a:pt x="1905" y="1203"/>
                    <a:pt x="1920" y="1218"/>
                  </a:cubicBezTo>
                  <a:cubicBezTo>
                    <a:pt x="1943" y="1288"/>
                    <a:pt x="1982" y="1299"/>
                    <a:pt x="2040" y="1338"/>
                  </a:cubicBezTo>
                  <a:cubicBezTo>
                    <a:pt x="2060" y="1398"/>
                    <a:pt x="2101" y="1475"/>
                    <a:pt x="2130" y="1533"/>
                  </a:cubicBezTo>
                  <a:cubicBezTo>
                    <a:pt x="2138" y="1549"/>
                    <a:pt x="2153" y="1562"/>
                    <a:pt x="2160" y="1578"/>
                  </a:cubicBezTo>
                  <a:cubicBezTo>
                    <a:pt x="2173" y="1607"/>
                    <a:pt x="2176" y="1640"/>
                    <a:pt x="2190" y="1668"/>
                  </a:cubicBezTo>
                  <a:cubicBezTo>
                    <a:pt x="2200" y="1688"/>
                    <a:pt x="2210" y="1708"/>
                    <a:pt x="2220" y="1728"/>
                  </a:cubicBezTo>
                  <a:cubicBezTo>
                    <a:pt x="2235" y="1831"/>
                    <a:pt x="2223" y="1866"/>
                    <a:pt x="2295" y="1938"/>
                  </a:cubicBezTo>
                  <a:cubicBezTo>
                    <a:pt x="2310" y="1984"/>
                    <a:pt x="2351" y="2025"/>
                    <a:pt x="2355" y="2073"/>
                  </a:cubicBezTo>
                  <a:cubicBezTo>
                    <a:pt x="2359" y="2113"/>
                    <a:pt x="2355" y="2153"/>
                    <a:pt x="2355" y="2193"/>
                  </a:cubicBezTo>
                </a:path>
              </a:pathLst>
            </a:custGeom>
            <a:grpFill/>
            <a:ln w="9525" cap="flat" cmpd="sng">
              <a:solidFill>
                <a:srgbClr val="000000"/>
              </a:solidFill>
              <a:prstDash val="solid"/>
              <a:headEnd type="none" w="med" len="med"/>
              <a:tailEnd type="none" w="med" len="med"/>
            </a:ln>
          </p:spPr>
          <p:txBody>
            <a:bodyPr/>
            <a:p>
              <a:endParaRPr lang="zh-CN" altLang="en-US"/>
            </a:p>
          </p:txBody>
        </p:sp>
        <p:sp>
          <p:nvSpPr>
            <p:cNvPr id="82974" name="任意多边形 82973"/>
            <p:cNvSpPr/>
            <p:nvPr/>
          </p:nvSpPr>
          <p:spPr>
            <a:xfrm>
              <a:off x="4646" y="392"/>
              <a:ext cx="3142" cy="2535"/>
            </a:xfrm>
            <a:custGeom>
              <a:avLst/>
              <a:gdLst>
                <a:gd name="txL" fmla="*/ 0 w 21597"/>
                <a:gd name="txT" fmla="*/ 0 h 21600"/>
                <a:gd name="txR" fmla="*/ 21597 w 21597"/>
                <a:gd name="txB" fmla="*/ 21600 h 21600"/>
              </a:gdLst>
              <a:ahLst/>
              <a:cxnLst>
                <a:cxn ang="270">
                  <a:pos x="0" y="0"/>
                </a:cxn>
                <a:cxn ang="0">
                  <a:pos x="21597" y="21264"/>
                </a:cxn>
                <a:cxn ang="90">
                  <a:pos x="0" y="21600"/>
                </a:cxn>
              </a:cxnLst>
              <a:rect l="txL" t="txT" r="txR" b="txB"/>
              <a:pathLst>
                <a:path w="21597" h="21600" fill="none">
                  <a:moveTo>
                    <a:pt x="0" y="0"/>
                  </a:moveTo>
                  <a:arcTo wR="21600" hR="21600" stAng="-5400000" swAng="5346521"/>
                </a:path>
                <a:path w="21597" h="21600" stroke="0">
                  <a:moveTo>
                    <a:pt x="0" y="0"/>
                  </a:moveTo>
                  <a:arcTo wR="21600" hR="21600" stAng="-5400000" swAng="5346521"/>
                  <a:lnTo>
                    <a:pt x="0" y="21600"/>
                  </a:lnTo>
                  <a:close/>
                </a:path>
              </a:pathLst>
            </a:custGeom>
            <a:grpFill/>
            <a:ln w="9525" cap="flat" cmpd="sng">
              <a:solidFill>
                <a:srgbClr val="000000"/>
              </a:solidFill>
              <a:prstDash val="dashDot"/>
              <a:headEnd type="none" w="med" len="med"/>
              <a:tailEnd type="none" w="med" len="med"/>
            </a:ln>
          </p:spPr>
          <p:txBody>
            <a:bodyPr/>
            <a:p>
              <a:endParaRPr lang="zh-CN" altLang="en-US"/>
            </a:p>
          </p:txBody>
        </p:sp>
        <p:sp>
          <p:nvSpPr>
            <p:cNvPr id="82949" name="矩形 82948"/>
            <p:cNvSpPr>
              <a:spLocks noChangeAspect="1"/>
            </p:cNvSpPr>
            <p:nvPr/>
          </p:nvSpPr>
          <p:spPr>
            <a:xfrm>
              <a:off x="2703" y="-2541"/>
              <a:ext cx="7473" cy="8290"/>
            </a:xfrm>
            <a:prstGeom prst="rect">
              <a:avLst/>
            </a:prstGeom>
            <a:grpFill/>
            <a:ln w="9525" cap="flat" cmpd="sng">
              <a:solidFill>
                <a:srgbClr val="000000"/>
              </a:solidFill>
              <a:prstDash val="solid"/>
              <a:miter/>
              <a:headEnd type="none" w="med" len="med"/>
              <a:tailEnd type="none" w="med" len="med"/>
            </a:ln>
          </p:spPr>
          <p:txBody>
            <a:bodyPr/>
            <a:p>
              <a:endParaRPr lang="zh-CN" altLang="en-US"/>
            </a:p>
          </p:txBody>
        </p:sp>
        <p:grpSp>
          <p:nvGrpSpPr>
            <p:cNvPr id="82950" name="组合 82949"/>
            <p:cNvGrpSpPr/>
            <p:nvPr/>
          </p:nvGrpSpPr>
          <p:grpSpPr>
            <a:xfrm>
              <a:off x="5834" y="2895"/>
              <a:ext cx="2817" cy="1800"/>
              <a:chOff x="5689" y="2683"/>
              <a:chExt cx="2817" cy="1800"/>
            </a:xfrm>
            <a:grpFill/>
          </p:grpSpPr>
          <p:grpSp>
            <p:nvGrpSpPr>
              <p:cNvPr id="82951" name="组合 82950"/>
              <p:cNvGrpSpPr/>
              <p:nvPr/>
            </p:nvGrpSpPr>
            <p:grpSpPr>
              <a:xfrm>
                <a:off x="5689" y="2967"/>
                <a:ext cx="2383" cy="1516"/>
                <a:chOff x="5990" y="3144"/>
                <a:chExt cx="2385" cy="1518"/>
              </a:xfrm>
              <a:grpFill/>
            </p:grpSpPr>
            <p:sp>
              <p:nvSpPr>
                <p:cNvPr id="82952" name="文本框 82951"/>
                <p:cNvSpPr txBox="1"/>
                <p:nvPr/>
              </p:nvSpPr>
              <p:spPr>
                <a:xfrm>
                  <a:off x="5990" y="4254"/>
                  <a:ext cx="471" cy="408"/>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地</a:t>
                  </a:r>
                  <a:endParaRPr lang="zh-CN" altLang="en-US" sz="2400" b="1" dirty="0">
                    <a:solidFill>
                      <a:srgbClr val="0000FF"/>
                    </a:solidFill>
                    <a:latin typeface="Tahoma" panose="020B0604030504040204" pitchFamily="34" charset="0"/>
                  </a:endParaRPr>
                </a:p>
              </p:txBody>
            </p:sp>
            <p:sp>
              <p:nvSpPr>
                <p:cNvPr id="82953" name="文本框 82952"/>
                <p:cNvSpPr txBox="1"/>
                <p:nvPr/>
              </p:nvSpPr>
              <p:spPr>
                <a:xfrm>
                  <a:off x="6460" y="3982"/>
                  <a:ext cx="470" cy="408"/>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球</a:t>
                  </a:r>
                  <a:endParaRPr lang="zh-CN" altLang="en-US" sz="2400" b="1" dirty="0">
                    <a:solidFill>
                      <a:srgbClr val="0000FF"/>
                    </a:solidFill>
                    <a:latin typeface="Tahoma" panose="020B0604030504040204" pitchFamily="34" charset="0"/>
                  </a:endParaRPr>
                </a:p>
              </p:txBody>
            </p:sp>
            <p:sp>
              <p:nvSpPr>
                <p:cNvPr id="82954" name="文本框 82953"/>
                <p:cNvSpPr txBox="1"/>
                <p:nvPr/>
              </p:nvSpPr>
              <p:spPr>
                <a:xfrm>
                  <a:off x="7425" y="3427"/>
                  <a:ext cx="470" cy="409"/>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统</a:t>
                  </a:r>
                  <a:endParaRPr lang="zh-CN" altLang="en-US" sz="2400" b="1" dirty="0">
                    <a:solidFill>
                      <a:srgbClr val="0000FF"/>
                    </a:solidFill>
                    <a:latin typeface="Tahoma" panose="020B0604030504040204" pitchFamily="34" charset="0"/>
                  </a:endParaRPr>
                </a:p>
              </p:txBody>
            </p:sp>
            <p:sp>
              <p:nvSpPr>
                <p:cNvPr id="82955" name="文本框 82954"/>
                <p:cNvSpPr txBox="1"/>
                <p:nvPr/>
              </p:nvSpPr>
              <p:spPr>
                <a:xfrm>
                  <a:off x="7905" y="3144"/>
                  <a:ext cx="470" cy="407"/>
                </a:xfrm>
                <a:prstGeom prst="rect">
                  <a:avLst/>
                </a:prstGeom>
                <a:grpFill/>
                <a:ln w="9525">
                  <a:noFill/>
                </a:ln>
              </p:spPr>
              <p:txBody>
                <a:bodyPr/>
                <a:p>
                  <a:endParaRPr sz="2400" b="1" dirty="0">
                    <a:solidFill>
                      <a:srgbClr val="0000FF"/>
                    </a:solidFill>
                    <a:latin typeface="Tahoma" panose="020B0604030504040204" pitchFamily="34" charset="0"/>
                  </a:endParaRPr>
                </a:p>
              </p:txBody>
            </p:sp>
            <p:sp>
              <p:nvSpPr>
                <p:cNvPr id="82956" name="文本框 82955"/>
                <p:cNvSpPr txBox="1"/>
                <p:nvPr/>
              </p:nvSpPr>
              <p:spPr>
                <a:xfrm>
                  <a:off x="6981" y="3727"/>
                  <a:ext cx="313" cy="409"/>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系</a:t>
                  </a:r>
                  <a:endParaRPr lang="zh-CN" altLang="en-US" sz="2400" b="1" dirty="0">
                    <a:solidFill>
                      <a:srgbClr val="0000FF"/>
                    </a:solidFill>
                    <a:latin typeface="Tahoma" panose="020B0604030504040204" pitchFamily="34" charset="0"/>
                  </a:endParaRPr>
                </a:p>
              </p:txBody>
            </p:sp>
          </p:grpSp>
          <p:sp>
            <p:nvSpPr>
              <p:cNvPr id="82957" name="文本框 82956"/>
              <p:cNvSpPr txBox="1"/>
              <p:nvPr/>
            </p:nvSpPr>
            <p:spPr>
              <a:xfrm>
                <a:off x="8037" y="2683"/>
                <a:ext cx="469" cy="407"/>
              </a:xfrm>
              <a:prstGeom prst="rect">
                <a:avLst/>
              </a:prstGeom>
              <a:grpFill/>
              <a:ln w="9525">
                <a:noFill/>
              </a:ln>
            </p:spPr>
            <p:txBody>
              <a:bodyPr/>
              <a:p>
                <a:endParaRPr sz="2400" b="1" dirty="0">
                  <a:solidFill>
                    <a:srgbClr val="0000FF"/>
                  </a:solidFill>
                  <a:latin typeface="Tahoma" panose="020B0604030504040204" pitchFamily="34" charset="0"/>
                </a:endParaRPr>
              </a:p>
            </p:txBody>
          </p:sp>
        </p:grpSp>
        <p:sp>
          <p:nvSpPr>
            <p:cNvPr id="82958" name="文本框 82957"/>
            <p:cNvSpPr txBox="1"/>
            <p:nvPr/>
          </p:nvSpPr>
          <p:spPr>
            <a:xfrm>
              <a:off x="6465" y="2623"/>
              <a:ext cx="353" cy="317"/>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洋</a:t>
              </a:r>
              <a:endParaRPr lang="zh-CN" altLang="en-US" sz="2400" b="1" dirty="0">
                <a:solidFill>
                  <a:srgbClr val="0000FF"/>
                </a:solidFill>
                <a:latin typeface="Tahoma" panose="020B0604030504040204" pitchFamily="34" charset="0"/>
              </a:endParaRPr>
            </a:p>
          </p:txBody>
        </p:sp>
        <p:sp>
          <p:nvSpPr>
            <p:cNvPr id="82959" name="文本框 82958"/>
            <p:cNvSpPr txBox="1"/>
            <p:nvPr/>
          </p:nvSpPr>
          <p:spPr>
            <a:xfrm>
              <a:off x="6282" y="2285"/>
              <a:ext cx="415" cy="345"/>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海</a:t>
              </a:r>
              <a:endParaRPr lang="zh-CN" altLang="en-US" sz="2400" b="1" dirty="0">
                <a:solidFill>
                  <a:srgbClr val="0000FF"/>
                </a:solidFill>
                <a:latin typeface="Tahoma" panose="020B0604030504040204" pitchFamily="34" charset="0"/>
              </a:endParaRPr>
            </a:p>
          </p:txBody>
        </p:sp>
        <p:sp>
          <p:nvSpPr>
            <p:cNvPr id="82960" name="文本框 82959"/>
            <p:cNvSpPr txBox="1"/>
            <p:nvPr/>
          </p:nvSpPr>
          <p:spPr>
            <a:xfrm>
              <a:off x="5512" y="1566"/>
              <a:ext cx="392" cy="379"/>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地</a:t>
              </a:r>
              <a:endParaRPr lang="zh-CN" altLang="en-US" sz="2400" b="1" dirty="0">
                <a:solidFill>
                  <a:srgbClr val="0000FF"/>
                </a:solidFill>
                <a:latin typeface="Tahoma" panose="020B0604030504040204" pitchFamily="34" charset="0"/>
              </a:endParaRPr>
            </a:p>
          </p:txBody>
        </p:sp>
        <p:sp>
          <p:nvSpPr>
            <p:cNvPr id="82961" name="文本框 82960"/>
            <p:cNvSpPr txBox="1"/>
            <p:nvPr/>
          </p:nvSpPr>
          <p:spPr>
            <a:xfrm>
              <a:off x="4744" y="1264"/>
              <a:ext cx="417" cy="357"/>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陆</a:t>
              </a:r>
              <a:endParaRPr lang="zh-CN" altLang="en-US" sz="2400" b="1" dirty="0">
                <a:solidFill>
                  <a:srgbClr val="0000FF"/>
                </a:solidFill>
                <a:latin typeface="Tahoma" panose="020B0604030504040204" pitchFamily="34" charset="0"/>
              </a:endParaRPr>
            </a:p>
          </p:txBody>
        </p:sp>
        <p:sp>
          <p:nvSpPr>
            <p:cNvPr id="82962" name="直接连接符 82961"/>
            <p:cNvSpPr/>
            <p:nvPr/>
          </p:nvSpPr>
          <p:spPr>
            <a:xfrm flipV="1">
              <a:off x="2913" y="4798"/>
              <a:ext cx="6678" cy="27"/>
            </a:xfrm>
            <a:prstGeom prst="line">
              <a:avLst/>
            </a:prstGeom>
            <a:grpFill/>
            <a:ln w="9525" cap="flat" cmpd="sng">
              <a:solidFill>
                <a:srgbClr val="000000"/>
              </a:solidFill>
              <a:prstDash val="solid"/>
              <a:headEnd type="none" w="med" len="med"/>
              <a:tailEnd type="triangle" w="med" len="med"/>
            </a:ln>
          </p:spPr>
        </p:sp>
        <p:sp>
          <p:nvSpPr>
            <p:cNvPr id="82963" name="任意多边形 82962"/>
            <p:cNvSpPr/>
            <p:nvPr/>
          </p:nvSpPr>
          <p:spPr>
            <a:xfrm>
              <a:off x="4587" y="3711"/>
              <a:ext cx="783" cy="575"/>
            </a:xfrm>
            <a:custGeom>
              <a:avLst/>
              <a:gdLst>
                <a:gd name="txL" fmla="*/ 0 w 21600"/>
                <a:gd name="txT" fmla="*/ 0 h 22859"/>
                <a:gd name="txR" fmla="*/ 21600 w 21600"/>
                <a:gd name="txB" fmla="*/ 22859 h 22859"/>
              </a:gdLst>
              <a:ahLst/>
              <a:cxnLst>
                <a:cxn ang="270">
                  <a:pos x="0" y="0"/>
                </a:cxn>
                <a:cxn ang="90">
                  <a:pos x="21563" y="22858"/>
                </a:cxn>
                <a:cxn ang="90">
                  <a:pos x="0" y="21600"/>
                </a:cxn>
              </a:cxnLst>
              <a:rect l="txL" t="txT" r="txR" b="txB"/>
              <a:pathLst>
                <a:path w="21600" h="22859" fill="none">
                  <a:moveTo>
                    <a:pt x="0" y="0"/>
                  </a:moveTo>
                  <a:arcTo wR="21600" hR="21600" stAng="-5400000" swAng="5600333"/>
                </a:path>
                <a:path w="21600" h="22859" stroke="0">
                  <a:moveTo>
                    <a:pt x="0" y="0"/>
                  </a:moveTo>
                  <a:arcTo wR="21600" hR="21600" stAng="-5400000" swAng="5600333"/>
                  <a:lnTo>
                    <a:pt x="0" y="21600"/>
                  </a:lnTo>
                  <a:close/>
                </a:path>
              </a:pathLst>
            </a:custGeom>
            <a:grpFill/>
            <a:ln w="9525" cap="flat" cmpd="sng">
              <a:solidFill>
                <a:srgbClr val="000000"/>
              </a:solidFill>
              <a:prstDash val="solid"/>
              <a:headEnd type="none" w="med" len="med"/>
              <a:tailEnd type="none" w="med" len="med"/>
            </a:ln>
          </p:spPr>
          <p:txBody>
            <a:bodyPr/>
            <a:p>
              <a:endParaRPr lang="zh-CN" altLang="en-US"/>
            </a:p>
          </p:txBody>
        </p:sp>
        <p:sp>
          <p:nvSpPr>
            <p:cNvPr id="82964" name="任意多边形 82963"/>
            <p:cNvSpPr/>
            <p:nvPr/>
          </p:nvSpPr>
          <p:spPr>
            <a:xfrm>
              <a:off x="4587" y="2216"/>
              <a:ext cx="1722" cy="1494"/>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grpFill/>
            <a:ln w="9525" cap="flat" cmpd="sng">
              <a:solidFill>
                <a:srgbClr val="000000"/>
              </a:solidFill>
              <a:prstDash val="solid"/>
              <a:headEnd type="none" w="med" len="med"/>
              <a:tailEnd type="none" w="med" len="med"/>
            </a:ln>
          </p:spPr>
          <p:txBody>
            <a:bodyPr/>
            <a:p>
              <a:endParaRPr lang="zh-CN" altLang="en-US"/>
            </a:p>
          </p:txBody>
        </p:sp>
        <p:sp>
          <p:nvSpPr>
            <p:cNvPr id="82965" name="文本框 82964"/>
            <p:cNvSpPr txBox="1"/>
            <p:nvPr/>
          </p:nvSpPr>
          <p:spPr>
            <a:xfrm>
              <a:off x="4679" y="3846"/>
              <a:ext cx="378" cy="623"/>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地核</a:t>
              </a:r>
              <a:endParaRPr lang="zh-CN" altLang="en-US" sz="2400" b="1" dirty="0">
                <a:solidFill>
                  <a:srgbClr val="0000FF"/>
                </a:solidFill>
                <a:latin typeface="Tahoma" panose="020B0604030504040204" pitchFamily="34" charset="0"/>
              </a:endParaRPr>
            </a:p>
          </p:txBody>
        </p:sp>
        <p:sp>
          <p:nvSpPr>
            <p:cNvPr id="82966" name="文本框 82965"/>
            <p:cNvSpPr txBox="1"/>
            <p:nvPr/>
          </p:nvSpPr>
          <p:spPr>
            <a:xfrm>
              <a:off x="4900" y="2895"/>
              <a:ext cx="313" cy="408"/>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地</a:t>
              </a:r>
              <a:endParaRPr lang="zh-CN" altLang="en-US" sz="2400" b="1" dirty="0">
                <a:solidFill>
                  <a:srgbClr val="0000FF"/>
                </a:solidFill>
                <a:latin typeface="Tahoma" panose="020B0604030504040204" pitchFamily="34" charset="0"/>
              </a:endParaRPr>
            </a:p>
          </p:txBody>
        </p:sp>
        <p:sp>
          <p:nvSpPr>
            <p:cNvPr id="82967" name="文本框 82966"/>
            <p:cNvSpPr txBox="1"/>
            <p:nvPr/>
          </p:nvSpPr>
          <p:spPr>
            <a:xfrm>
              <a:off x="4900" y="1808"/>
              <a:ext cx="457" cy="368"/>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地</a:t>
              </a:r>
              <a:endParaRPr lang="zh-CN" altLang="en-US" sz="2400" b="1" dirty="0">
                <a:solidFill>
                  <a:srgbClr val="0000FF"/>
                </a:solidFill>
                <a:latin typeface="Tahoma" panose="020B0604030504040204" pitchFamily="34" charset="0"/>
              </a:endParaRPr>
            </a:p>
          </p:txBody>
        </p:sp>
        <p:sp>
          <p:nvSpPr>
            <p:cNvPr id="82968" name="文本框 82967"/>
            <p:cNvSpPr txBox="1"/>
            <p:nvPr/>
          </p:nvSpPr>
          <p:spPr>
            <a:xfrm>
              <a:off x="5409" y="2010"/>
              <a:ext cx="196" cy="359"/>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壳</a:t>
              </a:r>
              <a:endParaRPr lang="zh-CN" altLang="en-US" sz="2400" b="1" dirty="0">
                <a:solidFill>
                  <a:srgbClr val="0000FF"/>
                </a:solidFill>
                <a:latin typeface="Tahoma" panose="020B0604030504040204" pitchFamily="34" charset="0"/>
              </a:endParaRPr>
            </a:p>
          </p:txBody>
        </p:sp>
        <p:sp>
          <p:nvSpPr>
            <p:cNvPr id="82970" name="任意多边形 82969"/>
            <p:cNvSpPr/>
            <p:nvPr/>
          </p:nvSpPr>
          <p:spPr>
            <a:xfrm>
              <a:off x="5839" y="2080"/>
              <a:ext cx="966" cy="1359"/>
            </a:xfrm>
            <a:custGeom>
              <a:avLst/>
              <a:gdLst/>
              <a:ahLst/>
              <a:cxnLst/>
              <a:pathLst>
                <a:path w="1110" h="1560">
                  <a:moveTo>
                    <a:pt x="0" y="0"/>
                  </a:moveTo>
                  <a:cubicBezTo>
                    <a:pt x="120" y="91"/>
                    <a:pt x="240" y="182"/>
                    <a:pt x="360" y="312"/>
                  </a:cubicBezTo>
                  <a:cubicBezTo>
                    <a:pt x="480" y="442"/>
                    <a:pt x="630" y="650"/>
                    <a:pt x="720" y="780"/>
                  </a:cubicBezTo>
                  <a:cubicBezTo>
                    <a:pt x="810" y="910"/>
                    <a:pt x="840" y="988"/>
                    <a:pt x="900" y="1092"/>
                  </a:cubicBezTo>
                  <a:cubicBezTo>
                    <a:pt x="960" y="1196"/>
                    <a:pt x="1050" y="1326"/>
                    <a:pt x="1080" y="1404"/>
                  </a:cubicBezTo>
                  <a:cubicBezTo>
                    <a:pt x="1110" y="1482"/>
                    <a:pt x="1080" y="1534"/>
                    <a:pt x="1080" y="1560"/>
                  </a:cubicBezTo>
                </a:path>
              </a:pathLst>
            </a:custGeom>
            <a:grpFill/>
            <a:ln w="9525" cap="flat" cmpd="sng">
              <a:solidFill>
                <a:srgbClr val="000000"/>
              </a:solidFill>
              <a:prstDash val="dash"/>
              <a:headEnd type="none" w="med" len="med"/>
              <a:tailEnd type="none" w="med" len="med"/>
            </a:ln>
          </p:spPr>
          <p:txBody>
            <a:bodyPr/>
            <a:p>
              <a:endParaRPr lang="zh-CN" altLang="en-US"/>
            </a:p>
          </p:txBody>
        </p:sp>
        <p:sp>
          <p:nvSpPr>
            <p:cNvPr id="82972" name="任意多边形 82971"/>
            <p:cNvSpPr/>
            <p:nvPr/>
          </p:nvSpPr>
          <p:spPr>
            <a:xfrm>
              <a:off x="5813" y="2080"/>
              <a:ext cx="809" cy="1495"/>
            </a:xfrm>
            <a:custGeom>
              <a:avLst/>
              <a:gdLst/>
              <a:ahLst/>
              <a:cxnLst/>
              <a:pathLst>
                <a:path w="915" h="1498">
                  <a:moveTo>
                    <a:pt x="30" y="0"/>
                  </a:moveTo>
                  <a:cubicBezTo>
                    <a:pt x="15" y="52"/>
                    <a:pt x="0" y="104"/>
                    <a:pt x="30" y="156"/>
                  </a:cubicBezTo>
                  <a:cubicBezTo>
                    <a:pt x="60" y="208"/>
                    <a:pt x="150" y="260"/>
                    <a:pt x="210" y="312"/>
                  </a:cubicBezTo>
                  <a:cubicBezTo>
                    <a:pt x="270" y="364"/>
                    <a:pt x="330" y="416"/>
                    <a:pt x="390" y="468"/>
                  </a:cubicBezTo>
                  <a:cubicBezTo>
                    <a:pt x="450" y="520"/>
                    <a:pt x="530" y="570"/>
                    <a:pt x="570" y="624"/>
                  </a:cubicBezTo>
                  <a:cubicBezTo>
                    <a:pt x="610" y="678"/>
                    <a:pt x="600" y="741"/>
                    <a:pt x="630" y="793"/>
                  </a:cubicBezTo>
                  <a:cubicBezTo>
                    <a:pt x="660" y="845"/>
                    <a:pt x="722" y="876"/>
                    <a:pt x="750" y="936"/>
                  </a:cubicBezTo>
                  <a:cubicBezTo>
                    <a:pt x="778" y="996"/>
                    <a:pt x="768" y="1059"/>
                    <a:pt x="795" y="1153"/>
                  </a:cubicBezTo>
                  <a:cubicBezTo>
                    <a:pt x="822" y="1247"/>
                    <a:pt x="892" y="1430"/>
                    <a:pt x="915" y="1498"/>
                  </a:cubicBezTo>
                </a:path>
              </a:pathLst>
            </a:custGeom>
            <a:grpFill/>
            <a:ln w="9525" cap="flat" cmpd="sng">
              <a:solidFill>
                <a:srgbClr val="000000"/>
              </a:solidFill>
              <a:prstDash val="dash"/>
              <a:headEnd type="none" w="med" len="med"/>
              <a:tailEnd type="none" w="med" len="med"/>
            </a:ln>
          </p:spPr>
          <p:txBody>
            <a:bodyPr/>
            <a:p>
              <a:endParaRPr lang="zh-CN" altLang="en-US"/>
            </a:p>
          </p:txBody>
        </p:sp>
        <p:sp>
          <p:nvSpPr>
            <p:cNvPr id="82973" name="任意多边形 82972"/>
            <p:cNvSpPr/>
            <p:nvPr/>
          </p:nvSpPr>
          <p:spPr>
            <a:xfrm>
              <a:off x="4900" y="1578"/>
              <a:ext cx="300" cy="135"/>
            </a:xfrm>
            <a:custGeom>
              <a:avLst/>
              <a:gdLst/>
              <a:ahLst/>
              <a:cxnLst/>
              <a:pathLst>
                <a:path w="315" h="142">
                  <a:moveTo>
                    <a:pt x="0" y="0"/>
                  </a:moveTo>
                  <a:cubicBezTo>
                    <a:pt x="64" y="36"/>
                    <a:pt x="128" y="73"/>
                    <a:pt x="180" y="97"/>
                  </a:cubicBezTo>
                  <a:cubicBezTo>
                    <a:pt x="232" y="121"/>
                    <a:pt x="283" y="130"/>
                    <a:pt x="315" y="142"/>
                  </a:cubicBezTo>
                </a:path>
              </a:pathLst>
            </a:custGeom>
            <a:grpFill/>
            <a:ln w="9525" cap="flat" cmpd="sng">
              <a:solidFill>
                <a:srgbClr val="000000"/>
              </a:solidFill>
              <a:prstDash val="dash"/>
              <a:headEnd type="none" w="med" len="med"/>
              <a:tailEnd type="none" w="med" len="med"/>
            </a:ln>
          </p:spPr>
          <p:txBody>
            <a:bodyPr/>
            <a:p>
              <a:endParaRPr lang="zh-CN" altLang="en-US"/>
            </a:p>
          </p:txBody>
        </p:sp>
        <p:grpSp>
          <p:nvGrpSpPr>
            <p:cNvPr id="82975" name="组合 82974"/>
            <p:cNvGrpSpPr/>
            <p:nvPr/>
          </p:nvGrpSpPr>
          <p:grpSpPr>
            <a:xfrm>
              <a:off x="5364" y="1264"/>
              <a:ext cx="1395" cy="1133"/>
              <a:chOff x="5370" y="1264"/>
              <a:chExt cx="1395" cy="1133"/>
            </a:xfrm>
            <a:grpFill/>
          </p:grpSpPr>
          <p:sp>
            <p:nvSpPr>
              <p:cNvPr id="82976" name="文本框 82975"/>
              <p:cNvSpPr txBox="1"/>
              <p:nvPr/>
            </p:nvSpPr>
            <p:spPr>
              <a:xfrm>
                <a:off x="5370" y="1264"/>
                <a:ext cx="442" cy="356"/>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生</a:t>
                </a:r>
                <a:endParaRPr lang="zh-CN" altLang="en-US" sz="2400" b="1" dirty="0">
                  <a:solidFill>
                    <a:srgbClr val="0000FF"/>
                  </a:solidFill>
                  <a:latin typeface="Tahoma" panose="020B0604030504040204" pitchFamily="34" charset="0"/>
                </a:endParaRPr>
              </a:p>
            </p:txBody>
          </p:sp>
          <p:sp>
            <p:nvSpPr>
              <p:cNvPr id="82977" name="文本框 82976"/>
              <p:cNvSpPr txBox="1"/>
              <p:nvPr/>
            </p:nvSpPr>
            <p:spPr>
              <a:xfrm>
                <a:off x="5944" y="1582"/>
                <a:ext cx="428" cy="345"/>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物</a:t>
                </a:r>
                <a:endParaRPr lang="zh-CN" altLang="en-US" sz="2400" b="1" dirty="0">
                  <a:solidFill>
                    <a:srgbClr val="0000FF"/>
                  </a:solidFill>
                  <a:latin typeface="Tahoma" panose="020B0604030504040204" pitchFamily="34" charset="0"/>
                </a:endParaRPr>
              </a:p>
            </p:txBody>
          </p:sp>
          <p:sp>
            <p:nvSpPr>
              <p:cNvPr id="82978" name="文本框 82977"/>
              <p:cNvSpPr txBox="1"/>
              <p:nvPr/>
            </p:nvSpPr>
            <p:spPr>
              <a:xfrm>
                <a:off x="6334" y="2052"/>
                <a:ext cx="431" cy="345"/>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圈</a:t>
                </a:r>
                <a:endParaRPr lang="zh-CN" altLang="en-US" sz="2400" b="1" dirty="0">
                  <a:solidFill>
                    <a:srgbClr val="0000FF"/>
                  </a:solidFill>
                  <a:latin typeface="Tahoma" panose="020B0604030504040204" pitchFamily="34" charset="0"/>
                </a:endParaRPr>
              </a:p>
            </p:txBody>
          </p:sp>
        </p:grpSp>
        <p:grpSp>
          <p:nvGrpSpPr>
            <p:cNvPr id="82979" name="组合 82978"/>
            <p:cNvGrpSpPr/>
            <p:nvPr/>
          </p:nvGrpSpPr>
          <p:grpSpPr>
            <a:xfrm>
              <a:off x="5057" y="585"/>
              <a:ext cx="2348" cy="1767"/>
              <a:chOff x="5057" y="585"/>
              <a:chExt cx="2348" cy="1767"/>
            </a:xfrm>
            <a:grpFill/>
          </p:grpSpPr>
          <p:sp>
            <p:nvSpPr>
              <p:cNvPr id="82980" name="文本框 82979"/>
              <p:cNvSpPr txBox="1"/>
              <p:nvPr/>
            </p:nvSpPr>
            <p:spPr>
              <a:xfrm>
                <a:off x="5057" y="585"/>
                <a:ext cx="482" cy="408"/>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大</a:t>
                </a:r>
                <a:endParaRPr lang="zh-CN" altLang="en-US" sz="2400" b="1" dirty="0">
                  <a:solidFill>
                    <a:srgbClr val="0000FF"/>
                  </a:solidFill>
                  <a:latin typeface="Tahoma" panose="020B0604030504040204" pitchFamily="34" charset="0"/>
                </a:endParaRPr>
              </a:p>
            </p:txBody>
          </p:sp>
          <p:sp>
            <p:nvSpPr>
              <p:cNvPr id="82981" name="文本框 82980"/>
              <p:cNvSpPr txBox="1"/>
              <p:nvPr/>
            </p:nvSpPr>
            <p:spPr>
              <a:xfrm>
                <a:off x="6309" y="1129"/>
                <a:ext cx="470" cy="407"/>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气</a:t>
                </a:r>
                <a:endParaRPr lang="zh-CN" altLang="en-US" sz="2400" b="1" dirty="0">
                  <a:solidFill>
                    <a:srgbClr val="0000FF"/>
                  </a:solidFill>
                  <a:latin typeface="Tahoma" panose="020B0604030504040204" pitchFamily="34" charset="0"/>
                </a:endParaRPr>
              </a:p>
            </p:txBody>
          </p:sp>
          <p:sp>
            <p:nvSpPr>
              <p:cNvPr id="82982" name="文本框 82981"/>
              <p:cNvSpPr txBox="1"/>
              <p:nvPr/>
            </p:nvSpPr>
            <p:spPr>
              <a:xfrm>
                <a:off x="6935" y="1944"/>
                <a:ext cx="470" cy="408"/>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圈</a:t>
                </a:r>
                <a:endParaRPr lang="zh-CN" altLang="en-US" sz="2400" b="1" dirty="0">
                  <a:solidFill>
                    <a:srgbClr val="0000FF"/>
                  </a:solidFill>
                  <a:latin typeface="Tahoma" panose="020B0604030504040204" pitchFamily="34" charset="0"/>
                </a:endParaRPr>
              </a:p>
            </p:txBody>
          </p:sp>
        </p:grpSp>
        <p:sp>
          <p:nvSpPr>
            <p:cNvPr id="82983" name="文本框 82982"/>
            <p:cNvSpPr txBox="1"/>
            <p:nvPr/>
          </p:nvSpPr>
          <p:spPr>
            <a:xfrm>
              <a:off x="6799" y="2891"/>
              <a:ext cx="717" cy="352"/>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水圈</a:t>
              </a:r>
              <a:endParaRPr lang="zh-CN" altLang="en-US" sz="2400" b="1" dirty="0">
                <a:solidFill>
                  <a:srgbClr val="0000FF"/>
                </a:solidFill>
                <a:latin typeface="Tahoma" panose="020B0604030504040204" pitchFamily="34" charset="0"/>
              </a:endParaRPr>
            </a:p>
          </p:txBody>
        </p:sp>
        <p:sp>
          <p:nvSpPr>
            <p:cNvPr id="82984" name="直接连接符 82983"/>
            <p:cNvSpPr/>
            <p:nvPr/>
          </p:nvSpPr>
          <p:spPr>
            <a:xfrm flipV="1">
              <a:off x="6779" y="3167"/>
              <a:ext cx="151" cy="136"/>
            </a:xfrm>
            <a:prstGeom prst="line">
              <a:avLst/>
            </a:prstGeom>
            <a:grpFill/>
            <a:ln w="9525" cap="flat" cmpd="sng">
              <a:solidFill>
                <a:srgbClr val="000000"/>
              </a:solidFill>
              <a:prstDash val="solid"/>
              <a:headEnd type="none" w="med" len="med"/>
              <a:tailEnd type="triangle" w="med" len="med"/>
            </a:ln>
          </p:spPr>
        </p:sp>
        <p:sp>
          <p:nvSpPr>
            <p:cNvPr id="82985" name="文本框 82984"/>
            <p:cNvSpPr txBox="1"/>
            <p:nvPr/>
          </p:nvSpPr>
          <p:spPr>
            <a:xfrm>
              <a:off x="5526" y="3303"/>
              <a:ext cx="313" cy="407"/>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幔</a:t>
              </a:r>
              <a:endParaRPr lang="zh-CN" altLang="en-US" sz="2400" b="1" dirty="0">
                <a:solidFill>
                  <a:srgbClr val="0000FF"/>
                </a:solidFill>
                <a:latin typeface="Tahoma" panose="020B0604030504040204" pitchFamily="34" charset="0"/>
              </a:endParaRPr>
            </a:p>
          </p:txBody>
        </p:sp>
        <p:sp>
          <p:nvSpPr>
            <p:cNvPr id="82986" name="直接连接符 82985"/>
            <p:cNvSpPr/>
            <p:nvPr/>
          </p:nvSpPr>
          <p:spPr>
            <a:xfrm flipV="1">
              <a:off x="4587" y="-1045"/>
              <a:ext cx="0" cy="5842"/>
            </a:xfrm>
            <a:prstGeom prst="line">
              <a:avLst/>
            </a:prstGeom>
            <a:grpFill/>
            <a:ln w="9525" cap="flat" cmpd="sng">
              <a:solidFill>
                <a:srgbClr val="000000"/>
              </a:solidFill>
              <a:prstDash val="solid"/>
              <a:headEnd type="none" w="med" len="med"/>
              <a:tailEnd type="triangle" w="med" len="med"/>
            </a:ln>
          </p:spPr>
        </p:sp>
        <p:sp>
          <p:nvSpPr>
            <p:cNvPr id="82987" name="直接连接符 82986"/>
            <p:cNvSpPr/>
            <p:nvPr/>
          </p:nvSpPr>
          <p:spPr>
            <a:xfrm flipV="1">
              <a:off x="4581" y="1944"/>
              <a:ext cx="4697" cy="2853"/>
            </a:xfrm>
            <a:prstGeom prst="line">
              <a:avLst/>
            </a:prstGeom>
            <a:grpFill/>
            <a:ln w="9525" cap="flat" cmpd="sng">
              <a:solidFill>
                <a:srgbClr val="000000"/>
              </a:solidFill>
              <a:prstDash val="solid"/>
              <a:headEnd type="none" w="med" len="med"/>
              <a:tailEnd type="triangle" w="med" len="med"/>
            </a:ln>
          </p:spPr>
        </p:sp>
        <p:sp>
          <p:nvSpPr>
            <p:cNvPr id="82988" name="直接连接符 82987"/>
            <p:cNvSpPr/>
            <p:nvPr/>
          </p:nvSpPr>
          <p:spPr>
            <a:xfrm flipV="1">
              <a:off x="3883" y="1583"/>
              <a:ext cx="704" cy="12"/>
            </a:xfrm>
            <a:prstGeom prst="line">
              <a:avLst/>
            </a:prstGeom>
            <a:grpFill/>
            <a:ln w="9525" cap="flat" cmpd="sng">
              <a:solidFill>
                <a:srgbClr val="000000"/>
              </a:solidFill>
              <a:prstDash val="solid"/>
              <a:headEnd type="none" w="med" len="med"/>
              <a:tailEnd type="none" w="med" len="med"/>
            </a:ln>
          </p:spPr>
        </p:sp>
        <p:sp>
          <p:nvSpPr>
            <p:cNvPr id="82989" name="文本框 82988"/>
            <p:cNvSpPr txBox="1"/>
            <p:nvPr/>
          </p:nvSpPr>
          <p:spPr>
            <a:xfrm>
              <a:off x="3831" y="2216"/>
              <a:ext cx="600" cy="1223"/>
            </a:xfrm>
            <a:prstGeom prst="rect">
              <a:avLst/>
            </a:prstGeom>
            <a:grpFill/>
            <a:ln w="9525">
              <a:noFill/>
            </a:ln>
          </p:spPr>
          <p:txBody>
            <a:bodyPr vert="eaVert"/>
            <a:p>
              <a:pPr algn="just"/>
              <a:r>
                <a:rPr lang="zh-CN" altLang="en-US" sz="1400" b="1" dirty="0">
                  <a:solidFill>
                    <a:srgbClr val="0000FF"/>
                  </a:solidFill>
                  <a:latin typeface="Times New Roman" panose="02020603050405020304" pitchFamily="18" charset="0"/>
                </a:rPr>
                <a:t>地质 学</a:t>
              </a:r>
              <a:endParaRPr lang="zh-CN" altLang="en-US" sz="2400" b="1" dirty="0">
                <a:solidFill>
                  <a:srgbClr val="0000FF"/>
                </a:solidFill>
                <a:latin typeface="Tahoma" panose="020B0604030504040204" pitchFamily="34" charset="0"/>
              </a:endParaRPr>
            </a:p>
          </p:txBody>
        </p:sp>
        <p:sp>
          <p:nvSpPr>
            <p:cNvPr id="82990" name="直接连接符 82989"/>
            <p:cNvSpPr/>
            <p:nvPr/>
          </p:nvSpPr>
          <p:spPr>
            <a:xfrm flipV="1">
              <a:off x="4105" y="1564"/>
              <a:ext cx="14" cy="673"/>
            </a:xfrm>
            <a:prstGeom prst="line">
              <a:avLst/>
            </a:prstGeom>
            <a:grpFill/>
            <a:ln w="9525" cap="flat" cmpd="sng">
              <a:solidFill>
                <a:srgbClr val="000000"/>
              </a:solidFill>
              <a:prstDash val="solid"/>
              <a:headEnd type="none" w="med" len="med"/>
              <a:tailEnd type="triangle" w="med" len="med"/>
            </a:ln>
          </p:spPr>
        </p:sp>
        <p:sp>
          <p:nvSpPr>
            <p:cNvPr id="82991" name="直接连接符 82990"/>
            <p:cNvSpPr/>
            <p:nvPr/>
          </p:nvSpPr>
          <p:spPr>
            <a:xfrm>
              <a:off x="4118" y="3167"/>
              <a:ext cx="1" cy="1631"/>
            </a:xfrm>
            <a:prstGeom prst="line">
              <a:avLst/>
            </a:prstGeom>
            <a:grpFill/>
            <a:ln w="9525" cap="flat" cmpd="sng">
              <a:solidFill>
                <a:srgbClr val="000000"/>
              </a:solidFill>
              <a:prstDash val="solid"/>
              <a:headEnd type="none" w="med" len="med"/>
              <a:tailEnd type="triangle" w="med" len="med"/>
            </a:ln>
          </p:spPr>
        </p:sp>
        <p:sp>
          <p:nvSpPr>
            <p:cNvPr id="82992" name="直接连接符 82991"/>
            <p:cNvSpPr/>
            <p:nvPr/>
          </p:nvSpPr>
          <p:spPr>
            <a:xfrm>
              <a:off x="3348" y="393"/>
              <a:ext cx="1213" cy="2"/>
            </a:xfrm>
            <a:prstGeom prst="line">
              <a:avLst/>
            </a:prstGeom>
            <a:grpFill/>
            <a:ln w="9525" cap="flat" cmpd="sng">
              <a:solidFill>
                <a:srgbClr val="000000"/>
              </a:solidFill>
              <a:prstDash val="solid"/>
              <a:headEnd type="none" w="med" len="med"/>
              <a:tailEnd type="none" w="med" len="med"/>
            </a:ln>
          </p:spPr>
        </p:sp>
        <p:sp>
          <p:nvSpPr>
            <p:cNvPr id="82993" name="直接连接符 82992"/>
            <p:cNvSpPr/>
            <p:nvPr/>
          </p:nvSpPr>
          <p:spPr>
            <a:xfrm flipH="1">
              <a:off x="3954" y="1727"/>
              <a:ext cx="626" cy="1"/>
            </a:xfrm>
            <a:prstGeom prst="line">
              <a:avLst/>
            </a:prstGeom>
            <a:grpFill/>
            <a:ln w="9525" cap="flat" cmpd="sng">
              <a:solidFill>
                <a:srgbClr val="000000"/>
              </a:solidFill>
              <a:prstDash val="solid"/>
              <a:headEnd type="none" w="med" len="med"/>
              <a:tailEnd type="none" w="med" len="med"/>
            </a:ln>
          </p:spPr>
        </p:sp>
        <p:sp>
          <p:nvSpPr>
            <p:cNvPr id="82994" name="文本框 82993"/>
            <p:cNvSpPr txBox="1"/>
            <p:nvPr/>
          </p:nvSpPr>
          <p:spPr>
            <a:xfrm>
              <a:off x="3871" y="838"/>
              <a:ext cx="664" cy="697"/>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地理学</a:t>
              </a:r>
              <a:endParaRPr lang="zh-CN" altLang="en-US" sz="2400" b="1" dirty="0">
                <a:solidFill>
                  <a:srgbClr val="0000FF"/>
                </a:solidFill>
                <a:latin typeface="Tahoma" panose="020B0604030504040204" pitchFamily="34" charset="0"/>
              </a:endParaRPr>
            </a:p>
          </p:txBody>
        </p:sp>
        <p:sp>
          <p:nvSpPr>
            <p:cNvPr id="82995" name="直接连接符 82994"/>
            <p:cNvSpPr/>
            <p:nvPr/>
          </p:nvSpPr>
          <p:spPr>
            <a:xfrm flipH="1" flipV="1">
              <a:off x="4275" y="449"/>
              <a:ext cx="12" cy="552"/>
            </a:xfrm>
            <a:prstGeom prst="line">
              <a:avLst/>
            </a:prstGeom>
            <a:grpFill/>
            <a:ln w="9525" cap="flat" cmpd="sng">
              <a:solidFill>
                <a:srgbClr val="000000"/>
              </a:solidFill>
              <a:prstDash val="solid"/>
              <a:headEnd type="none" w="med" len="med"/>
              <a:tailEnd type="triangle" w="med" len="med"/>
            </a:ln>
          </p:spPr>
        </p:sp>
        <p:sp>
          <p:nvSpPr>
            <p:cNvPr id="82996" name="直接连接符 82995"/>
            <p:cNvSpPr/>
            <p:nvPr/>
          </p:nvSpPr>
          <p:spPr>
            <a:xfrm>
              <a:off x="4300" y="1350"/>
              <a:ext cx="6" cy="364"/>
            </a:xfrm>
            <a:prstGeom prst="line">
              <a:avLst/>
            </a:prstGeom>
            <a:grpFill/>
            <a:ln w="9525" cap="flat" cmpd="sng">
              <a:solidFill>
                <a:srgbClr val="000000"/>
              </a:solidFill>
              <a:prstDash val="solid"/>
              <a:headEnd type="none" w="med" len="med"/>
              <a:tailEnd type="triangle" w="med" len="med"/>
            </a:ln>
          </p:spPr>
        </p:sp>
        <p:sp>
          <p:nvSpPr>
            <p:cNvPr id="82997" name="文本框 82996"/>
            <p:cNvSpPr txBox="1"/>
            <p:nvPr/>
          </p:nvSpPr>
          <p:spPr>
            <a:xfrm>
              <a:off x="3297" y="1536"/>
              <a:ext cx="508" cy="1924"/>
            </a:xfrm>
            <a:prstGeom prst="rect">
              <a:avLst/>
            </a:prstGeom>
            <a:grpFill/>
            <a:ln w="9525">
              <a:noFill/>
            </a:ln>
          </p:spPr>
          <p:txBody>
            <a:bodyPr vert="eaVert"/>
            <a:p>
              <a:pPr algn="just"/>
              <a:r>
                <a:rPr lang="zh-CN" altLang="en-US" sz="1400" b="1" dirty="0">
                  <a:solidFill>
                    <a:srgbClr val="0000FF"/>
                  </a:solidFill>
                  <a:latin typeface="Times New Roman" panose="02020603050405020304" pitchFamily="18" charset="0"/>
                </a:rPr>
                <a:t>地  球  科  学</a:t>
              </a:r>
              <a:endParaRPr lang="zh-CN" altLang="en-US" sz="2400" b="1" dirty="0">
                <a:solidFill>
                  <a:srgbClr val="0000FF"/>
                </a:solidFill>
                <a:latin typeface="Tahoma" panose="020B0604030504040204" pitchFamily="34" charset="0"/>
              </a:endParaRPr>
            </a:p>
          </p:txBody>
        </p:sp>
        <p:sp>
          <p:nvSpPr>
            <p:cNvPr id="82998" name="直接连接符 82997"/>
            <p:cNvSpPr/>
            <p:nvPr/>
          </p:nvSpPr>
          <p:spPr>
            <a:xfrm flipV="1">
              <a:off x="3532" y="443"/>
              <a:ext cx="1" cy="1131"/>
            </a:xfrm>
            <a:prstGeom prst="line">
              <a:avLst/>
            </a:prstGeom>
            <a:grpFill/>
            <a:ln w="9525" cap="flat" cmpd="sng">
              <a:solidFill>
                <a:srgbClr val="000000"/>
              </a:solidFill>
              <a:prstDash val="solid"/>
              <a:headEnd type="none" w="med" len="med"/>
              <a:tailEnd type="triangle" w="med" len="med"/>
            </a:ln>
          </p:spPr>
        </p:sp>
        <p:sp>
          <p:nvSpPr>
            <p:cNvPr id="82999" name="直接连接符 82998"/>
            <p:cNvSpPr/>
            <p:nvPr/>
          </p:nvSpPr>
          <p:spPr>
            <a:xfrm>
              <a:off x="3558" y="3129"/>
              <a:ext cx="1" cy="1631"/>
            </a:xfrm>
            <a:prstGeom prst="line">
              <a:avLst/>
            </a:prstGeom>
            <a:grpFill/>
            <a:ln w="9525" cap="flat" cmpd="sng">
              <a:solidFill>
                <a:srgbClr val="000000"/>
              </a:solidFill>
              <a:prstDash val="solid"/>
              <a:headEnd type="none" w="med" len="med"/>
              <a:tailEnd type="triangle" w="med" len="med"/>
            </a:ln>
          </p:spPr>
        </p:sp>
        <p:sp>
          <p:nvSpPr>
            <p:cNvPr id="83000" name="直接连接符 82999"/>
            <p:cNvSpPr/>
            <p:nvPr/>
          </p:nvSpPr>
          <p:spPr>
            <a:xfrm flipV="1">
              <a:off x="3915" y="-1025"/>
              <a:ext cx="1" cy="473"/>
            </a:xfrm>
            <a:prstGeom prst="line">
              <a:avLst/>
            </a:prstGeom>
            <a:grpFill/>
            <a:ln w="9525" cap="flat" cmpd="sng">
              <a:solidFill>
                <a:srgbClr val="000000"/>
              </a:solidFill>
              <a:prstDash val="solid"/>
              <a:headEnd type="none" w="med" len="med"/>
              <a:tailEnd type="triangle" w="med" len="med"/>
            </a:ln>
          </p:spPr>
        </p:sp>
        <p:sp>
          <p:nvSpPr>
            <p:cNvPr id="83001" name="文本框 83000"/>
            <p:cNvSpPr txBox="1"/>
            <p:nvPr/>
          </p:nvSpPr>
          <p:spPr>
            <a:xfrm>
              <a:off x="3380" y="-650"/>
              <a:ext cx="1037" cy="680"/>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空间科学</a:t>
              </a:r>
              <a:r>
                <a:rPr lang="zh-CN" altLang="en-US" sz="1400" b="1" dirty="0">
                  <a:solidFill>
                    <a:srgbClr val="0000FF"/>
                  </a:solidFill>
                  <a:latin typeface="Times New Roman" panose="02020603050405020304" pitchFamily="18" charset="0"/>
                </a:rPr>
                <a:t>（</a:t>
              </a:r>
              <a:r>
                <a:rPr lang="zh-CN" altLang="en-US" sz="1200" b="1" dirty="0">
                  <a:solidFill>
                    <a:srgbClr val="0000FF"/>
                  </a:solidFill>
                  <a:latin typeface="Times New Roman" panose="02020603050405020304" pitchFamily="18" charset="0"/>
                </a:rPr>
                <a:t>天文学）</a:t>
              </a:r>
              <a:endParaRPr lang="zh-CN" altLang="en-US" sz="2400" b="1" dirty="0">
                <a:solidFill>
                  <a:srgbClr val="0000FF"/>
                </a:solidFill>
                <a:latin typeface="Tahoma" panose="020B0604030504040204" pitchFamily="34" charset="0"/>
              </a:endParaRPr>
            </a:p>
          </p:txBody>
        </p:sp>
        <p:sp>
          <p:nvSpPr>
            <p:cNvPr id="83002" name="直接连接符 83001"/>
            <p:cNvSpPr/>
            <p:nvPr/>
          </p:nvSpPr>
          <p:spPr>
            <a:xfrm>
              <a:off x="3889" y="-70"/>
              <a:ext cx="1" cy="409"/>
            </a:xfrm>
            <a:prstGeom prst="line">
              <a:avLst/>
            </a:prstGeom>
            <a:grpFill/>
            <a:ln w="9525" cap="flat" cmpd="sng">
              <a:solidFill>
                <a:srgbClr val="000000"/>
              </a:solidFill>
              <a:prstDash val="solid"/>
              <a:headEnd type="none" w="med" len="med"/>
              <a:tailEnd type="triangle" w="med" len="med"/>
            </a:ln>
          </p:spPr>
        </p:sp>
        <p:sp>
          <p:nvSpPr>
            <p:cNvPr id="83003" name="直接连接符 83002"/>
            <p:cNvSpPr/>
            <p:nvPr/>
          </p:nvSpPr>
          <p:spPr>
            <a:xfrm flipH="1" flipV="1">
              <a:off x="3016" y="-2133"/>
              <a:ext cx="33" cy="2249"/>
            </a:xfrm>
            <a:prstGeom prst="line">
              <a:avLst/>
            </a:prstGeom>
            <a:grpFill/>
            <a:ln w="9525" cap="flat" cmpd="sng">
              <a:solidFill>
                <a:srgbClr val="000000"/>
              </a:solidFill>
              <a:prstDash val="solid"/>
              <a:headEnd type="none" w="med" len="med"/>
              <a:tailEnd type="triangle" w="med" len="med"/>
            </a:ln>
          </p:spPr>
        </p:sp>
        <p:sp>
          <p:nvSpPr>
            <p:cNvPr id="83004" name="直接连接符 83003"/>
            <p:cNvSpPr/>
            <p:nvPr/>
          </p:nvSpPr>
          <p:spPr>
            <a:xfrm>
              <a:off x="3100" y="2689"/>
              <a:ext cx="1" cy="2114"/>
            </a:xfrm>
            <a:prstGeom prst="line">
              <a:avLst/>
            </a:prstGeom>
            <a:grpFill/>
            <a:ln w="9525" cap="flat" cmpd="sng">
              <a:solidFill>
                <a:srgbClr val="000000"/>
              </a:solidFill>
              <a:prstDash val="solid"/>
              <a:headEnd type="none" w="med" len="med"/>
              <a:tailEnd type="triangle" w="med" len="med"/>
            </a:ln>
          </p:spPr>
        </p:sp>
        <p:sp>
          <p:nvSpPr>
            <p:cNvPr id="83005" name="文本框 83004"/>
            <p:cNvSpPr txBox="1"/>
            <p:nvPr/>
          </p:nvSpPr>
          <p:spPr>
            <a:xfrm>
              <a:off x="2801" y="313"/>
              <a:ext cx="534" cy="2628"/>
            </a:xfrm>
            <a:prstGeom prst="rect">
              <a:avLst/>
            </a:prstGeom>
            <a:grpFill/>
            <a:ln w="9525">
              <a:noFill/>
            </a:ln>
          </p:spPr>
          <p:txBody>
            <a:bodyPr vert="eaVert"/>
            <a:p>
              <a:pPr algn="just"/>
              <a:r>
                <a:rPr lang="zh-CN" altLang="en-US" sz="1200" b="1" dirty="0">
                  <a:solidFill>
                    <a:srgbClr val="0000FF"/>
                  </a:solidFill>
                  <a:latin typeface="Times New Roman" panose="02020603050405020304" pitchFamily="18" charset="0"/>
                </a:rPr>
                <a:t>地  球  系  统  科  学</a:t>
              </a:r>
              <a:endParaRPr lang="zh-CN" altLang="en-US" sz="1200" b="1" dirty="0">
                <a:solidFill>
                  <a:srgbClr val="0000FF"/>
                </a:solidFill>
                <a:latin typeface="Times New Roman" panose="02020603050405020304" pitchFamily="18" charset="0"/>
              </a:endParaRPr>
            </a:p>
          </p:txBody>
        </p:sp>
        <p:sp>
          <p:nvSpPr>
            <p:cNvPr id="83006" name="直接连接符 83005"/>
            <p:cNvSpPr/>
            <p:nvPr/>
          </p:nvSpPr>
          <p:spPr>
            <a:xfrm flipV="1">
              <a:off x="2819" y="-1528"/>
              <a:ext cx="7057" cy="1"/>
            </a:xfrm>
            <a:prstGeom prst="line">
              <a:avLst/>
            </a:prstGeom>
            <a:grpFill/>
            <a:ln w="9525" cap="flat" cmpd="sng">
              <a:solidFill>
                <a:srgbClr val="000000"/>
              </a:solidFill>
              <a:prstDash val="solid"/>
              <a:headEnd type="none" w="med" len="med"/>
              <a:tailEnd type="triangle" w="med" len="med"/>
            </a:ln>
          </p:spPr>
        </p:sp>
        <p:sp>
          <p:nvSpPr>
            <p:cNvPr id="83008" name="文本框 83007"/>
            <p:cNvSpPr txBox="1"/>
            <p:nvPr/>
          </p:nvSpPr>
          <p:spPr>
            <a:xfrm>
              <a:off x="3083" y="-1733"/>
              <a:ext cx="468" cy="408"/>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古 </a:t>
              </a:r>
              <a:endParaRPr lang="zh-CN" altLang="en-US" sz="2400" b="1" dirty="0">
                <a:solidFill>
                  <a:srgbClr val="0000FF"/>
                </a:solidFill>
                <a:latin typeface="Tahoma" panose="020B0604030504040204" pitchFamily="34" charset="0"/>
              </a:endParaRPr>
            </a:p>
          </p:txBody>
        </p:sp>
        <p:sp>
          <p:nvSpPr>
            <p:cNvPr id="83009" name="文本框 83008"/>
            <p:cNvSpPr txBox="1"/>
            <p:nvPr/>
          </p:nvSpPr>
          <p:spPr>
            <a:xfrm>
              <a:off x="6592" y="-1725"/>
              <a:ext cx="626" cy="411"/>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今</a:t>
              </a:r>
              <a:endParaRPr lang="zh-CN" altLang="en-US" sz="2400" b="1" dirty="0">
                <a:solidFill>
                  <a:srgbClr val="0000FF"/>
                </a:solidFill>
                <a:latin typeface="Tahoma" panose="020B0604030504040204" pitchFamily="34" charset="0"/>
              </a:endParaRPr>
            </a:p>
          </p:txBody>
        </p:sp>
        <p:sp>
          <p:nvSpPr>
            <p:cNvPr id="83010" name="文本框 83009"/>
            <p:cNvSpPr txBox="1"/>
            <p:nvPr/>
          </p:nvSpPr>
          <p:spPr>
            <a:xfrm>
              <a:off x="8310" y="-1736"/>
              <a:ext cx="802" cy="412"/>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未来</a:t>
              </a:r>
              <a:endParaRPr lang="zh-CN" altLang="en-US" sz="2400" b="1" dirty="0">
                <a:solidFill>
                  <a:srgbClr val="0000FF"/>
                </a:solidFill>
                <a:latin typeface="Tahoma" panose="020B0604030504040204" pitchFamily="34" charset="0"/>
              </a:endParaRPr>
            </a:p>
          </p:txBody>
        </p:sp>
        <p:sp>
          <p:nvSpPr>
            <p:cNvPr id="83011" name="文本框 83010"/>
            <p:cNvSpPr txBox="1"/>
            <p:nvPr/>
          </p:nvSpPr>
          <p:spPr>
            <a:xfrm>
              <a:off x="3067" y="-2291"/>
              <a:ext cx="2140" cy="409"/>
            </a:xfrm>
            <a:prstGeom prst="rect">
              <a:avLst/>
            </a:prstGeom>
            <a:grpFill/>
            <a:ln w="9525">
              <a:noFill/>
            </a:ln>
          </p:spPr>
          <p:txBody>
            <a:bodyPr/>
            <a:p>
              <a:pPr algn="just"/>
              <a:r>
                <a:rPr lang="zh-CN" altLang="en-US" sz="900" b="1" dirty="0">
                  <a:solidFill>
                    <a:srgbClr val="0000FF"/>
                  </a:solidFill>
                  <a:latin typeface="Times New Roman" panose="02020603050405020304" pitchFamily="18" charset="0"/>
                </a:rPr>
                <a:t>几十亿年</a:t>
              </a:r>
              <a:r>
                <a:rPr lang="en-US" altLang="zh-CN" sz="900" b="1" dirty="0">
                  <a:solidFill>
                    <a:srgbClr val="0000FF"/>
                  </a:solidFill>
                  <a:latin typeface="Times New Roman" panose="02020603050405020304" pitchFamily="18" charset="0"/>
                </a:rPr>
                <a:t>-</a:t>
              </a:r>
              <a:r>
                <a:rPr lang="zh-CN" altLang="en-US" sz="900" b="1" dirty="0">
                  <a:solidFill>
                    <a:srgbClr val="0000FF"/>
                  </a:solidFill>
                  <a:latin typeface="Times New Roman" panose="02020603050405020304" pitchFamily="18" charset="0"/>
                </a:rPr>
                <a:t>几千万</a:t>
              </a:r>
              <a:r>
                <a:rPr lang="en-US" altLang="zh-CN" sz="900" b="1" dirty="0">
                  <a:solidFill>
                    <a:srgbClr val="0000FF"/>
                  </a:solidFill>
                  <a:latin typeface="Times New Roman" panose="02020603050405020304" pitchFamily="18" charset="0"/>
                </a:rPr>
                <a:t>-</a:t>
              </a:r>
              <a:r>
                <a:rPr lang="zh-CN" altLang="en-US" sz="900" b="1" dirty="0">
                  <a:solidFill>
                    <a:srgbClr val="0000FF"/>
                  </a:solidFill>
                  <a:latin typeface="Times New Roman" panose="02020603050405020304" pitchFamily="18" charset="0"/>
                </a:rPr>
                <a:t>几百万年</a:t>
              </a:r>
              <a:endParaRPr lang="zh-CN" altLang="en-US" sz="900" b="1" dirty="0">
                <a:solidFill>
                  <a:srgbClr val="0000FF"/>
                </a:solidFill>
                <a:latin typeface="Times New Roman" panose="02020603050405020304" pitchFamily="18" charset="0"/>
              </a:endParaRPr>
            </a:p>
          </p:txBody>
        </p:sp>
        <p:sp>
          <p:nvSpPr>
            <p:cNvPr id="83012" name="文本框 83011"/>
            <p:cNvSpPr txBox="1"/>
            <p:nvPr/>
          </p:nvSpPr>
          <p:spPr>
            <a:xfrm>
              <a:off x="5859" y="-2143"/>
              <a:ext cx="1409" cy="410"/>
            </a:xfrm>
            <a:prstGeom prst="rect">
              <a:avLst/>
            </a:prstGeom>
            <a:grpFill/>
            <a:ln w="9525">
              <a:noFill/>
            </a:ln>
          </p:spPr>
          <p:txBody>
            <a:bodyPr/>
            <a:p>
              <a:pPr algn="just"/>
              <a:r>
                <a:rPr lang="zh-CN" altLang="en-US" sz="1200" b="1" dirty="0">
                  <a:solidFill>
                    <a:srgbClr val="0000FF"/>
                  </a:solidFill>
                  <a:latin typeface="Times New Roman" panose="02020603050405020304" pitchFamily="18" charset="0"/>
                </a:rPr>
                <a:t>几百至几十年</a:t>
              </a:r>
              <a:endParaRPr lang="zh-CN" altLang="en-US" sz="1200" b="1" dirty="0">
                <a:solidFill>
                  <a:srgbClr val="0000FF"/>
                </a:solidFill>
                <a:latin typeface="Times New Roman" panose="02020603050405020304" pitchFamily="18" charset="0"/>
              </a:endParaRPr>
            </a:p>
          </p:txBody>
        </p:sp>
        <p:sp>
          <p:nvSpPr>
            <p:cNvPr id="83013" name="文本框 83012"/>
            <p:cNvSpPr txBox="1"/>
            <p:nvPr/>
          </p:nvSpPr>
          <p:spPr>
            <a:xfrm>
              <a:off x="4777" y="5181"/>
              <a:ext cx="3287" cy="339"/>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地球科学研究领域及发展趋向</a:t>
              </a:r>
              <a:endParaRPr lang="zh-CN" altLang="en-US" sz="2400" b="1" dirty="0">
                <a:solidFill>
                  <a:srgbClr val="0000FF"/>
                </a:solidFill>
                <a:latin typeface="Tahoma" panose="020B0604030504040204" pitchFamily="34" charset="0"/>
              </a:endParaRPr>
            </a:p>
          </p:txBody>
        </p:sp>
        <p:sp>
          <p:nvSpPr>
            <p:cNvPr id="83014" name="文本框 83013"/>
            <p:cNvSpPr txBox="1"/>
            <p:nvPr/>
          </p:nvSpPr>
          <p:spPr>
            <a:xfrm>
              <a:off x="8651" y="1128"/>
              <a:ext cx="627" cy="409"/>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空</a:t>
              </a:r>
              <a:endParaRPr lang="zh-CN" altLang="en-US" sz="2400" b="1" dirty="0">
                <a:solidFill>
                  <a:srgbClr val="0000FF"/>
                </a:solidFill>
                <a:latin typeface="Tahoma" panose="020B0604030504040204" pitchFamily="34" charset="0"/>
              </a:endParaRPr>
            </a:p>
          </p:txBody>
        </p:sp>
        <p:sp>
          <p:nvSpPr>
            <p:cNvPr id="83015" name="文本框 83014"/>
            <p:cNvSpPr txBox="1"/>
            <p:nvPr/>
          </p:nvSpPr>
          <p:spPr>
            <a:xfrm>
              <a:off x="9121" y="2216"/>
              <a:ext cx="627" cy="406"/>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间</a:t>
              </a:r>
              <a:endParaRPr lang="zh-CN" altLang="en-US" sz="2400" b="1" dirty="0">
                <a:solidFill>
                  <a:srgbClr val="0000FF"/>
                </a:solidFill>
                <a:latin typeface="Tahoma" panose="020B0604030504040204" pitchFamily="34" charset="0"/>
              </a:endParaRPr>
            </a:p>
          </p:txBody>
        </p:sp>
        <p:sp>
          <p:nvSpPr>
            <p:cNvPr id="83016" name="文本框 83015"/>
            <p:cNvSpPr txBox="1"/>
            <p:nvPr/>
          </p:nvSpPr>
          <p:spPr>
            <a:xfrm>
              <a:off x="6616" y="-367"/>
              <a:ext cx="627" cy="408"/>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外</a:t>
              </a:r>
              <a:endParaRPr lang="zh-CN" altLang="en-US" sz="2400" b="1" dirty="0">
                <a:solidFill>
                  <a:srgbClr val="0000FF"/>
                </a:solidFill>
                <a:latin typeface="Tahoma" panose="020B0604030504040204" pitchFamily="34" charset="0"/>
              </a:endParaRPr>
            </a:p>
          </p:txBody>
        </p:sp>
        <p:sp>
          <p:nvSpPr>
            <p:cNvPr id="83017" name="文本框 83016"/>
            <p:cNvSpPr txBox="1"/>
            <p:nvPr/>
          </p:nvSpPr>
          <p:spPr>
            <a:xfrm>
              <a:off x="7841" y="430"/>
              <a:ext cx="469" cy="408"/>
            </a:xfrm>
            <a:prstGeom prst="rect">
              <a:avLst/>
            </a:prstGeom>
            <a:grpFill/>
            <a:ln w="9525">
              <a:noFill/>
            </a:ln>
          </p:spPr>
          <p:txBody>
            <a:bodyPr/>
            <a:p>
              <a:pPr algn="just"/>
              <a:r>
                <a:rPr lang="zh-CN" altLang="en-US" sz="1400" b="1" dirty="0">
                  <a:solidFill>
                    <a:srgbClr val="0000FF"/>
                  </a:solidFill>
                  <a:latin typeface="Times New Roman" panose="02020603050405020304" pitchFamily="18" charset="0"/>
                </a:rPr>
                <a:t>部</a:t>
              </a:r>
              <a:endParaRPr lang="zh-CN" altLang="en-US" sz="2400" b="1" dirty="0">
                <a:solidFill>
                  <a:srgbClr val="0000FF"/>
                </a:solidFill>
                <a:latin typeface="Tahoma" panose="020B0604030504040204" pitchFamily="34" charset="0"/>
              </a:endParaRPr>
            </a:p>
          </p:txBody>
        </p:sp>
        <p:sp>
          <p:nvSpPr>
            <p:cNvPr id="83018" name="直接连接符 83017"/>
            <p:cNvSpPr/>
            <p:nvPr/>
          </p:nvSpPr>
          <p:spPr>
            <a:xfrm>
              <a:off x="5987" y="2059"/>
              <a:ext cx="389" cy="306"/>
            </a:xfrm>
            <a:prstGeom prst="line">
              <a:avLst/>
            </a:prstGeom>
            <a:grpFill/>
            <a:ln w="9525" cap="flat" cmpd="sng">
              <a:solidFill>
                <a:srgbClr val="000000"/>
              </a:solidFill>
              <a:prstDash val="solid"/>
              <a:headEnd type="none" w="med" len="med"/>
              <a:tailEnd type="triangle" w="med" len="med"/>
            </a:ln>
          </p:spPr>
        </p:sp>
        <p:sp>
          <p:nvSpPr>
            <p:cNvPr id="83019" name="直接连接符 83018"/>
            <p:cNvSpPr/>
            <p:nvPr/>
          </p:nvSpPr>
          <p:spPr>
            <a:xfrm flipH="1">
              <a:off x="5208" y="4148"/>
              <a:ext cx="452" cy="242"/>
            </a:xfrm>
            <a:prstGeom prst="line">
              <a:avLst/>
            </a:prstGeom>
            <a:grpFill/>
            <a:ln w="9525" cap="flat" cmpd="sng">
              <a:solidFill>
                <a:srgbClr val="000000"/>
              </a:solidFill>
              <a:prstDash val="solid"/>
              <a:headEnd type="none" w="med" len="med"/>
              <a:tailEnd type="triangle" w="med" len="med"/>
            </a:ln>
          </p:spPr>
        </p:sp>
      </p:grpSp>
      <p:sp>
        <p:nvSpPr>
          <p:cNvPr id="4" name="文本框 3"/>
          <p:cNvSpPr txBox="1"/>
          <p:nvPr/>
        </p:nvSpPr>
        <p:spPr>
          <a:xfrm>
            <a:off x="711200" y="434340"/>
            <a:ext cx="7158990" cy="1050290"/>
          </a:xfrm>
          <a:prstGeom prst="rect">
            <a:avLst/>
          </a:prstGeom>
          <a:noFill/>
        </p:spPr>
        <p:txBody>
          <a:bodyPr wrap="square" rtlCol="0" anchor="t">
            <a:spAutoFit/>
          </a:bodyPr>
          <a:p>
            <a:pPr marL="0" indent="0">
              <a:lnSpc>
                <a:spcPct val="80000"/>
              </a:lnSpc>
              <a:buNone/>
            </a:pPr>
            <a:r>
              <a:rPr lang="zh-CN" altLang="en-US" sz="2400" dirty="0">
                <a:solidFill>
                  <a:srgbClr val="FFFF00"/>
                </a:solidFill>
                <a:effectLst/>
                <a:ea typeface="黑体" panose="02010609060101010101" pitchFamily="2" charset="-122"/>
                <a:sym typeface="+mn-ea"/>
              </a:rPr>
              <a:t>加强我国地球科学教育：</a:t>
            </a:r>
            <a:endParaRPr lang="zh-CN" altLang="en-US" sz="2400" dirty="0">
              <a:solidFill>
                <a:srgbClr val="FFFF00"/>
              </a:solidFill>
              <a:effectLst/>
              <a:ea typeface="黑体" panose="02010609060101010101" pitchFamily="2" charset="-122"/>
              <a:sym typeface="+mn-ea"/>
            </a:endParaRPr>
          </a:p>
          <a:p>
            <a:pPr>
              <a:lnSpc>
                <a:spcPct val="80000"/>
              </a:lnSpc>
            </a:pPr>
            <a:endParaRPr lang="zh-CN" altLang="en-US" sz="2400">
              <a:solidFill>
                <a:srgbClr val="FFFF00"/>
              </a:solidFill>
            </a:endParaRPr>
          </a:p>
          <a:p>
            <a:pPr algn="l"/>
            <a:r>
              <a:rPr lang="en-US" altLang="zh-CN" sz="2400">
                <a:solidFill>
                  <a:srgbClr val="FFFF00"/>
                </a:solidFill>
                <a:sym typeface="+mn-ea"/>
              </a:rPr>
              <a:t>1.</a:t>
            </a:r>
            <a:r>
              <a:rPr lang="zh-CN" altLang="en-US" sz="2400">
                <a:solidFill>
                  <a:srgbClr val="FFFF00"/>
                </a:solidFill>
                <a:sym typeface="+mn-ea"/>
              </a:rPr>
              <a:t>充分认识地球科学教育的重要性</a:t>
            </a:r>
            <a:r>
              <a:rPr lang="zh-CN" altLang="en-US" sz="2400">
                <a:solidFill>
                  <a:srgbClr val="0000FF"/>
                </a:solidFill>
                <a:sym typeface="+mn-ea"/>
              </a:rPr>
              <a:t>：</a:t>
            </a:r>
            <a:endParaRPr lang="zh-CN" altLang="en-US" sz="2400">
              <a:solidFill>
                <a:srgbClr val="0000FF"/>
              </a:solidFill>
              <a:sym typeface="+mn-e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76">
                <a:alpha val="76000"/>
              </a:srgbClr>
            </a:gs>
            <a:gs pos="100000">
              <a:srgbClr val="0000FF"/>
            </a:gs>
          </a:gsLst>
          <a:lin ang="5400000" scaled="1"/>
          <a:tileRect/>
        </a:gradFill>
        <a:effectLst/>
      </p:bgPr>
    </p:bg>
    <p:spTree>
      <p:nvGrpSpPr>
        <p:cNvPr id="1" name=""/>
        <p:cNvGrpSpPr/>
        <p:nvPr/>
      </p:nvGrpSpPr>
      <p:grpSpPr/>
      <p:graphicFrame>
        <p:nvGraphicFramePr>
          <p:cNvPr id="4" name="表格 3"/>
          <p:cNvGraphicFramePr/>
          <p:nvPr/>
        </p:nvGraphicFramePr>
        <p:xfrm>
          <a:off x="168910" y="1283335"/>
          <a:ext cx="8698230" cy="5403215"/>
        </p:xfrm>
        <a:graphic>
          <a:graphicData uri="http://schemas.openxmlformats.org/drawingml/2006/table">
            <a:tbl>
              <a:tblPr firstRow="1" bandRow="1">
                <a:tableStyleId>{5940675A-B579-460E-94D1-54222C63F5DA}</a:tableStyleId>
              </a:tblPr>
              <a:tblGrid>
                <a:gridCol w="2332355"/>
                <a:gridCol w="2016125"/>
                <a:gridCol w="4349750"/>
              </a:tblGrid>
              <a:tr h="588010">
                <a:tc>
                  <a:txBody>
                    <a:bodyPr/>
                    <a:p>
                      <a:pPr algn="ctr">
                        <a:buNone/>
                      </a:pPr>
                      <a:r>
                        <a:rPr lang="en-US" sz="2000" b="1">
                          <a:solidFill>
                            <a:srgbClr val="0000FF"/>
                          </a:solidFill>
                          <a:latin typeface="宋体" panose="02010600030101010101" pitchFamily="2" charset="-122"/>
                          <a:ea typeface="宋体" panose="02010600030101010101" pitchFamily="2" charset="-122"/>
                          <a:cs typeface="宋体" panose="02010600030101010101" pitchFamily="2" charset="-122"/>
                        </a:rPr>
                        <a:t>科学教育目标</a:t>
                      </a:r>
                      <a:endParaRPr lang="en-US" sz="20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EEE4E2"/>
                    </a:solidFill>
                  </a:tcPr>
                </a:tc>
                <a:tc gridSpan="2">
                  <a:txBody>
                    <a:bodyPr/>
                    <a:p>
                      <a:pPr algn="ctr">
                        <a:buNone/>
                      </a:pPr>
                      <a:r>
                        <a:rPr lang="en-US" sz="2000" b="1">
                          <a:solidFill>
                            <a:srgbClr val="0000FF"/>
                          </a:solidFill>
                          <a:latin typeface="宋体" panose="02010600030101010101" pitchFamily="2" charset="-122"/>
                          <a:ea typeface="宋体" panose="02010600030101010101" pitchFamily="2" charset="-122"/>
                          <a:cs typeface="宋体" panose="02010600030101010101" pitchFamily="2" charset="-122"/>
                        </a:rPr>
                        <a:t>科学教育内容</a:t>
                      </a:r>
                      <a:endParaRPr lang="en-US" sz="20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EEE4E2"/>
                    </a:solidFill>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405130">
                <a:tc>
                  <a:txBody>
                    <a:bodyPr/>
                    <a:p>
                      <a:pP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 地球科学素养</a:t>
                      </a:r>
                      <a:r>
                        <a:rPr lang="zh-CN" alt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教育</a:t>
                      </a:r>
                      <a:endParaRPr lang="zh-CN"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EEE4E2"/>
                    </a:solidFill>
                  </a:tcPr>
                </a:tc>
                <a:tc gridSpan="2">
                  <a:txBody>
                    <a:bodyPr/>
                    <a:p>
                      <a:pPr algn="ctr">
                        <a:buNone/>
                      </a:pPr>
                      <a:r>
                        <a:rPr lang="en-US" sz="2000" b="1">
                          <a:solidFill>
                            <a:srgbClr val="0000FF"/>
                          </a:solidFill>
                          <a:latin typeface="宋体" panose="02010600030101010101" pitchFamily="2" charset="-122"/>
                          <a:ea typeface="宋体" panose="02010600030101010101" pitchFamily="2" charset="-122"/>
                          <a:cs typeface="宋体" panose="02010600030101010101" pitchFamily="2" charset="-122"/>
                        </a:rPr>
                        <a:t>地球科学素养的构成要素</a:t>
                      </a:r>
                      <a:endParaRPr lang="en-US" altLang="en-US" sz="20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rgbClr val="EEE4E2"/>
                    </a:solidFill>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r h="600710">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  </a:t>
                      </a:r>
                      <a:r>
                        <a:rPr lang="en-US" sz="2000" b="1">
                          <a:solidFill>
                            <a:srgbClr val="0000FF"/>
                          </a:solidFill>
                          <a:latin typeface="宋体" panose="02010600030101010101" pitchFamily="2" charset="-122"/>
                          <a:ea typeface="宋体" panose="02010600030101010101" pitchFamily="2" charset="-122"/>
                          <a:cs typeface="宋体" panose="02010600030101010101" pitchFamily="2" charset="-122"/>
                        </a:rPr>
                        <a:t>地球科学知识</a:t>
                      </a:r>
                      <a:endParaRPr lang="en-US" sz="20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lgn="ctr">
                        <a:buNone/>
                      </a:pPr>
                      <a:r>
                        <a:rPr lang="en-US" sz="2000" b="1">
                          <a:solidFill>
                            <a:srgbClr val="0000FF"/>
                          </a:solidFill>
                          <a:latin typeface="宋体" panose="02010600030101010101" pitchFamily="2" charset="-122"/>
                          <a:ea typeface="宋体" panose="02010600030101010101" pitchFamily="2" charset="-122"/>
                          <a:cs typeface="宋体" panose="02010600030101010101" pitchFamily="2" charset="-122"/>
                        </a:rPr>
                        <a:t>知    识</a:t>
                      </a:r>
                      <a:endParaRPr lang="en-US" altLang="en-US" sz="20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buNone/>
                      </a:pPr>
                      <a:r>
                        <a:rPr lang="en-US" sz="1200" b="1">
                          <a:solidFill>
                            <a:srgbClr val="000000"/>
                          </a:solidFill>
                          <a:latin typeface="宋体" panose="02010600030101010101" pitchFamily="2" charset="-122"/>
                          <a:ea typeface="宋体" panose="02010600030101010101" pitchFamily="2" charset="-122"/>
                          <a:cs typeface="宋体" panose="02010600030101010101" pitchFamily="2" charset="-122"/>
                        </a:rPr>
                        <a:t>地球系统的知识地球科学历史的知识地球科学方法的知识</a:t>
                      </a:r>
                      <a:endParaRPr lang="en-US" altLang="en-US" sz="12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40000"/>
                        <a:lumOff val="60000"/>
                      </a:schemeClr>
                    </a:solidFill>
                  </a:tcPr>
                </a:tc>
              </a:tr>
              <a:tr h="677545">
                <a:tc rowSpan="3">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 地球科学技能</a:t>
                      </a:r>
                      <a:endParaRPr 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lgn="ctr">
                        <a:buNone/>
                      </a:pPr>
                      <a:r>
                        <a:rPr lang="zh-CN" alt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探究</a:t>
                      </a: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技能</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buNone/>
                      </a:pPr>
                      <a:r>
                        <a:rPr lang="en-US" sz="1200" b="1">
                          <a:solidFill>
                            <a:srgbClr val="000000"/>
                          </a:solidFill>
                          <a:latin typeface="宋体" panose="02010600030101010101" pitchFamily="2" charset="-122"/>
                          <a:ea typeface="宋体" panose="02010600030101010101" pitchFamily="2" charset="-122"/>
                          <a:cs typeface="宋体" panose="02010600030101010101" pitchFamily="2" charset="-122"/>
                        </a:rPr>
                        <a:t>过程技能：提问、假设、设计、调查、分析、预测、总结方法技能：观察、分类、实验、测量、分析、推理、总结、评价</a:t>
                      </a:r>
                      <a:endParaRPr lang="en-US" altLang="en-US" sz="12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40000"/>
                        <a:lumOff val="60000"/>
                      </a:schemeClr>
                    </a:solidFill>
                  </a:tcPr>
                </a:tc>
              </a:tr>
              <a:tr h="45212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应用技能</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buNone/>
                      </a:pPr>
                      <a:r>
                        <a:rPr lang="en-US" sz="1200" b="1">
                          <a:solidFill>
                            <a:srgbClr val="000000"/>
                          </a:solidFill>
                          <a:latin typeface="宋体" panose="02010600030101010101" pitchFamily="2" charset="-122"/>
                          <a:ea typeface="宋体" panose="02010600030101010101" pitchFamily="2" charset="-122"/>
                          <a:cs typeface="宋体" panose="02010600030101010101" pitchFamily="2" charset="-122"/>
                        </a:rPr>
                        <a:t>识别科学问题科学地解释现象运用科学思维和方法创造性地解决问题</a:t>
                      </a:r>
                      <a:endParaRPr lang="en-US" altLang="en-US" sz="12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40000"/>
                        <a:lumOff val="60000"/>
                      </a:schemeClr>
                    </a:solidFill>
                  </a:tcPr>
                </a:tc>
              </a:tr>
              <a:tr h="48133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思维技能</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buNone/>
                      </a:pPr>
                      <a:r>
                        <a:rPr lang="en-US" sz="1200" b="1">
                          <a:solidFill>
                            <a:srgbClr val="000000"/>
                          </a:solidFill>
                          <a:latin typeface="宋体" panose="02010600030101010101" pitchFamily="2" charset="-122"/>
                          <a:ea typeface="宋体" panose="02010600030101010101" pitchFamily="2" charset="-122"/>
                          <a:cs typeface="宋体" panose="02010600030101010101" pitchFamily="2" charset="-122"/>
                        </a:rPr>
                        <a:t>系统思维、整体思维、空间思维、抽象思维、逻辑思维</a:t>
                      </a:r>
                      <a:endParaRPr lang="en-US" altLang="en-US" sz="12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40000"/>
                        <a:lumOff val="60000"/>
                      </a:schemeClr>
                    </a:solidFill>
                  </a:tcPr>
                </a:tc>
              </a:tr>
              <a:tr h="457200">
                <a:tc rowSpan="4">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 理解地球科学的社会、文化意义</a:t>
                      </a:r>
                      <a:endParaRPr 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科学与</a:t>
                      </a:r>
                      <a:r>
                        <a:rPr lang="zh-CN" alt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文化</a:t>
                      </a:r>
                      <a:endParaRPr lang="zh-CN"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buNone/>
                      </a:pPr>
                      <a:r>
                        <a:rPr lang="en-US" sz="1200" b="1">
                          <a:solidFill>
                            <a:srgbClr val="000000"/>
                          </a:solidFill>
                          <a:latin typeface="宋体" panose="02010600030101010101" pitchFamily="2" charset="-122"/>
                          <a:ea typeface="宋体" panose="02010600030101010101" pitchFamily="2" charset="-122"/>
                          <a:cs typeface="宋体" panose="02010600030101010101" pitchFamily="2" charset="-122"/>
                        </a:rPr>
                        <a:t>地球科学与哲学、文学、艺术、宗教等文化要素的关系</a:t>
                      </a:r>
                      <a:endParaRPr lang="en-US" altLang="en-US" sz="12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40000"/>
                        <a:lumOff val="60000"/>
                      </a:schemeClr>
                    </a:solidFill>
                  </a:tcPr>
                </a:tc>
              </a:tr>
              <a:tr h="53213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科学与社会</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buNone/>
                      </a:pPr>
                      <a:r>
                        <a:rPr lang="en-US" sz="1200" b="1">
                          <a:solidFill>
                            <a:srgbClr val="000000"/>
                          </a:solidFill>
                          <a:latin typeface="宋体" panose="02010600030101010101" pitchFamily="2" charset="-122"/>
                          <a:ea typeface="宋体" panose="02010600030101010101" pitchFamily="2" charset="-122"/>
                          <a:cs typeface="宋体" panose="02010600030101010101" pitchFamily="2" charset="-122"/>
                        </a:rPr>
                        <a:t>地球科学与政治、经济等社会诸方面的关系</a:t>
                      </a:r>
                      <a:endParaRPr lang="en-US" altLang="en-US" sz="12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40000"/>
                        <a:lumOff val="60000"/>
                      </a:schemeClr>
                    </a:solidFill>
                  </a:tcPr>
                </a:tc>
              </a:tr>
              <a:tr h="40132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科学与技术</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buNone/>
                      </a:pPr>
                      <a:r>
                        <a:rPr lang="en-US" sz="1200" b="1">
                          <a:solidFill>
                            <a:srgbClr val="000000"/>
                          </a:solidFill>
                          <a:latin typeface="宋体" panose="02010600030101010101" pitchFamily="2" charset="-122"/>
                          <a:ea typeface="宋体" panose="02010600030101010101" pitchFamily="2" charset="-122"/>
                          <a:cs typeface="宋体" panose="02010600030101010101" pitchFamily="2" charset="-122"/>
                        </a:rPr>
                        <a:t>地球科学与技术之间的关系。</a:t>
                      </a:r>
                      <a:endParaRPr lang="en-US" altLang="en-US" sz="12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40000"/>
                        <a:lumOff val="60000"/>
                      </a:schemeClr>
                    </a:solidFill>
                  </a:tcPr>
                </a:tc>
              </a:tr>
              <a:tr h="80772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p>
                      <a:pPr algn="ctr">
                        <a:buNone/>
                      </a:pPr>
                      <a:r>
                        <a:rPr lang="en-US" sz="1800" b="1">
                          <a:solidFill>
                            <a:srgbClr val="0000FF"/>
                          </a:solidFill>
                          <a:latin typeface="宋体" panose="02010600030101010101" pitchFamily="2" charset="-122"/>
                          <a:ea typeface="宋体" panose="02010600030101010101" pitchFamily="2" charset="-122"/>
                          <a:cs typeface="宋体" panose="02010600030101010101" pitchFamily="2" charset="-122"/>
                        </a:rPr>
                        <a:t>科学伦理</a:t>
                      </a:r>
                      <a:endParaRPr lang="en-US" altLang="en-US" sz="1800" b="1">
                        <a:solidFill>
                          <a:srgbClr val="0000FF"/>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tx2"/>
                    </a:solidFill>
                  </a:tcPr>
                </a:tc>
                <a:tc>
                  <a:txBody>
                    <a:bodyPr/>
                    <a:p>
                      <a:pPr>
                        <a:buNone/>
                      </a:pPr>
                      <a:r>
                        <a:rPr lang="en-US" sz="1200" b="1">
                          <a:solidFill>
                            <a:srgbClr val="000000"/>
                          </a:solidFill>
                          <a:latin typeface="宋体" panose="02010600030101010101" pitchFamily="2" charset="-122"/>
                          <a:ea typeface="宋体" panose="02010600030101010101" pitchFamily="2" charset="-122"/>
                          <a:cs typeface="宋体" panose="02010600030101010101" pitchFamily="2" charset="-122"/>
                        </a:rPr>
                        <a:t>对地球的态度----只有一个地球（环境伦理）、地球系统观、全球观、人地协调观对地球科学的态度----兴趣、支持、职业认同科学精神----质疑、求实、探索、不畏艰苦</a:t>
                      </a:r>
                      <a:endParaRPr lang="en-US" altLang="en-US" sz="12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8580" marR="6858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3">
                        <a:lumMod val="40000"/>
                        <a:lumOff val="60000"/>
                      </a:schemeClr>
                    </a:solidFill>
                  </a:tcPr>
                </a:tc>
              </a:tr>
            </a:tbl>
          </a:graphicData>
        </a:graphic>
      </p:graphicFrame>
      <p:sp>
        <p:nvSpPr>
          <p:cNvPr id="2" name="文本框 1"/>
          <p:cNvSpPr txBox="1"/>
          <p:nvPr/>
        </p:nvSpPr>
        <p:spPr>
          <a:xfrm>
            <a:off x="359410" y="480695"/>
            <a:ext cx="8659495" cy="953135"/>
          </a:xfrm>
          <a:prstGeom prst="rect">
            <a:avLst/>
          </a:prstGeom>
          <a:noFill/>
        </p:spPr>
        <p:txBody>
          <a:bodyPr wrap="square" rtlCol="0" anchor="t">
            <a:spAutoFit/>
          </a:bodyPr>
          <a:p>
            <a:r>
              <a:rPr lang="en-US" altLang="zh-CN" sz="2800">
                <a:solidFill>
                  <a:srgbClr val="FFFF00"/>
                </a:solidFill>
                <a:sym typeface="+mn-ea"/>
              </a:rPr>
              <a:t>2.</a:t>
            </a:r>
            <a:r>
              <a:rPr lang="zh-CN" altLang="en-US" sz="2800">
                <a:solidFill>
                  <a:srgbClr val="FFFF00"/>
                </a:solidFill>
                <a:sym typeface="+mn-ea"/>
              </a:rPr>
              <a:t>形成</a:t>
            </a:r>
            <a:r>
              <a:rPr lang="en-US" altLang="zh-CN" sz="2800">
                <a:solidFill>
                  <a:srgbClr val="FFFF00"/>
                </a:solidFill>
                <a:sym typeface="+mn-ea"/>
              </a:rPr>
              <a:t>1-12</a:t>
            </a:r>
            <a:r>
              <a:rPr lang="zh-CN" altLang="en-US" sz="2800">
                <a:solidFill>
                  <a:srgbClr val="FFFF00"/>
                </a:solidFill>
                <a:sym typeface="+mn-ea"/>
              </a:rPr>
              <a:t>年级一体化的地球科学教育内容体系   </a:t>
            </a:r>
            <a:endParaRPr lang="zh-CN" altLang="en-US" sz="2800">
              <a:solidFill>
                <a:srgbClr val="FFFF00"/>
              </a:solidFill>
              <a:sym typeface="+mn-ea"/>
            </a:endParaRPr>
          </a:p>
          <a:p>
            <a:r>
              <a:rPr lang="zh-CN" altLang="en-US" sz="2800">
                <a:solidFill>
                  <a:srgbClr val="FFFF00"/>
                </a:solidFill>
                <a:sym typeface="+mn-ea"/>
              </a:rPr>
              <a:t>    </a:t>
            </a:r>
            <a:endParaRPr lang="en-US" altLang="zh-CN" sz="2800">
              <a:solidFill>
                <a:srgbClr val="FFFF00"/>
              </a:solidFill>
              <a:sym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04850" y="2668270"/>
            <a:ext cx="2686050" cy="4603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p>
            <a:r>
              <a:rPr lang="zh-CN" altLang="en-US" sz="2400">
                <a:solidFill>
                  <a:srgbClr val="FFFF00"/>
                </a:solidFill>
              </a:rPr>
              <a:t>选择科学教育内容</a:t>
            </a:r>
            <a:endParaRPr lang="zh-CN" altLang="en-US" sz="2400">
              <a:solidFill>
                <a:srgbClr val="FFFF00"/>
              </a:solidFill>
            </a:endParaRPr>
          </a:p>
        </p:txBody>
      </p:sp>
      <p:sp>
        <p:nvSpPr>
          <p:cNvPr id="5" name="文本框 4"/>
          <p:cNvSpPr txBox="1"/>
          <p:nvPr/>
        </p:nvSpPr>
        <p:spPr>
          <a:xfrm>
            <a:off x="704850" y="1884680"/>
            <a:ext cx="2690495" cy="460375"/>
          </a:xfrm>
          <a:prstGeom prst="rect">
            <a:avLst/>
          </a:prstGeom>
          <a:solidFill>
            <a:schemeClr val="accent4"/>
          </a:solidFill>
        </p:spPr>
        <p:style>
          <a:lnRef idx="1">
            <a:schemeClr val="accent4"/>
          </a:lnRef>
          <a:fillRef idx="2">
            <a:schemeClr val="accent4"/>
          </a:fillRef>
          <a:effectRef idx="1">
            <a:schemeClr val="accent4"/>
          </a:effectRef>
          <a:fontRef idx="minor">
            <a:schemeClr val="dk1"/>
          </a:fontRef>
        </p:style>
        <p:txBody>
          <a:bodyPr wrap="square" rtlCol="0">
            <a:spAutoFit/>
          </a:bodyPr>
          <a:p>
            <a:r>
              <a:rPr lang="zh-CN" altLang="en-US" sz="2400">
                <a:solidFill>
                  <a:srgbClr val="0000FF"/>
                </a:solidFill>
              </a:rPr>
              <a:t>设定科学教育目标</a:t>
            </a:r>
            <a:endParaRPr lang="zh-CN" altLang="en-US" sz="2400">
              <a:solidFill>
                <a:srgbClr val="0000FF"/>
              </a:solidFill>
            </a:endParaRPr>
          </a:p>
        </p:txBody>
      </p:sp>
      <p:sp>
        <p:nvSpPr>
          <p:cNvPr id="6" name="文本框 5"/>
          <p:cNvSpPr txBox="1"/>
          <p:nvPr/>
        </p:nvSpPr>
        <p:spPr>
          <a:xfrm>
            <a:off x="1146810" y="3683635"/>
            <a:ext cx="2046605" cy="460375"/>
          </a:xfrm>
          <a:prstGeom prst="rect">
            <a:avLst/>
          </a:prstGeom>
          <a:solidFill>
            <a:srgbClr val="FFCCFF"/>
          </a:solidFill>
        </p:spPr>
        <p:txBody>
          <a:bodyPr wrap="square" rtlCol="0">
            <a:spAutoFit/>
          </a:bodyPr>
          <a:p>
            <a:r>
              <a:rPr lang="zh-CN" altLang="en-US" sz="2400">
                <a:solidFill>
                  <a:schemeClr val="accent5">
                    <a:lumMod val="50000"/>
                  </a:schemeClr>
                </a:solidFill>
              </a:rPr>
              <a:t>课程标准设计</a:t>
            </a:r>
            <a:endParaRPr lang="zh-CN" altLang="en-US" sz="2400">
              <a:solidFill>
                <a:schemeClr val="accent5">
                  <a:lumMod val="50000"/>
                </a:schemeClr>
              </a:solidFill>
            </a:endParaRPr>
          </a:p>
        </p:txBody>
      </p:sp>
      <p:sp>
        <p:nvSpPr>
          <p:cNvPr id="7" name="文本框 6"/>
          <p:cNvSpPr txBox="1"/>
          <p:nvPr/>
        </p:nvSpPr>
        <p:spPr>
          <a:xfrm>
            <a:off x="1350010" y="4556760"/>
            <a:ext cx="1639570" cy="460375"/>
          </a:xfrm>
          <a:prstGeom prst="rect">
            <a:avLst/>
          </a:prstGeom>
          <a:solidFill>
            <a:schemeClr val="accent3">
              <a:lumMod val="75000"/>
            </a:schemeClr>
          </a:solidFill>
        </p:spPr>
        <p:txBody>
          <a:bodyPr wrap="square" rtlCol="0">
            <a:spAutoFit/>
          </a:bodyPr>
          <a:p>
            <a:r>
              <a:rPr lang="zh-CN" altLang="en-US" sz="2400"/>
              <a:t>教材编写</a:t>
            </a:r>
            <a:endParaRPr lang="zh-CN" altLang="en-US" sz="2400"/>
          </a:p>
        </p:txBody>
      </p:sp>
      <p:sp>
        <p:nvSpPr>
          <p:cNvPr id="8" name="文本框 7"/>
          <p:cNvSpPr txBox="1"/>
          <p:nvPr/>
        </p:nvSpPr>
        <p:spPr>
          <a:xfrm>
            <a:off x="903605" y="5435600"/>
            <a:ext cx="2383790" cy="460375"/>
          </a:xfrm>
          <a:prstGeom prst="rect">
            <a:avLst/>
          </a:prstGeom>
          <a:solidFill>
            <a:srgbClr val="DEC6C2"/>
          </a:solidFill>
        </p:spPr>
        <p:txBody>
          <a:bodyPr wrap="square" rtlCol="0">
            <a:spAutoFit/>
          </a:bodyPr>
          <a:p>
            <a:r>
              <a:rPr lang="zh-CN" altLang="en-US" sz="2400">
                <a:solidFill>
                  <a:srgbClr val="0000FF"/>
                </a:solidFill>
              </a:rPr>
              <a:t>课程教学与实践</a:t>
            </a:r>
            <a:endParaRPr lang="zh-CN" altLang="en-US" sz="2400">
              <a:solidFill>
                <a:srgbClr val="0000FF"/>
              </a:solidFill>
            </a:endParaRPr>
          </a:p>
        </p:txBody>
      </p:sp>
      <p:sp>
        <p:nvSpPr>
          <p:cNvPr id="9" name="文本框 8"/>
          <p:cNvSpPr txBox="1"/>
          <p:nvPr/>
        </p:nvSpPr>
        <p:spPr>
          <a:xfrm>
            <a:off x="6569710" y="2615565"/>
            <a:ext cx="1517015" cy="460375"/>
          </a:xfrm>
          <a:prstGeom prst="rect">
            <a:avLst/>
          </a:prstGeom>
          <a:solidFill>
            <a:schemeClr val="accent5">
              <a:lumMod val="50000"/>
            </a:schemeClr>
          </a:solidFill>
        </p:spPr>
        <p:txBody>
          <a:bodyPr wrap="square" rtlCol="0">
            <a:spAutoFit/>
          </a:bodyPr>
          <a:p>
            <a:r>
              <a:rPr lang="zh-CN" altLang="en-US" sz="2400"/>
              <a:t>科学家</a:t>
            </a:r>
            <a:endParaRPr lang="zh-CN" altLang="en-US" sz="2400"/>
          </a:p>
        </p:txBody>
      </p:sp>
      <p:sp>
        <p:nvSpPr>
          <p:cNvPr id="10" name="文本框 9"/>
          <p:cNvSpPr txBox="1"/>
          <p:nvPr/>
        </p:nvSpPr>
        <p:spPr>
          <a:xfrm>
            <a:off x="6499225" y="3817620"/>
            <a:ext cx="1639570" cy="460375"/>
          </a:xfrm>
          <a:prstGeom prst="rect">
            <a:avLst/>
          </a:prstGeom>
          <a:solidFill>
            <a:srgbClr val="0484B1"/>
          </a:solidFill>
        </p:spPr>
        <p:txBody>
          <a:bodyPr wrap="square" rtlCol="0">
            <a:spAutoFit/>
          </a:bodyPr>
          <a:p>
            <a:r>
              <a:rPr lang="zh-CN" altLang="en-US" sz="2400"/>
              <a:t>课程专家</a:t>
            </a:r>
            <a:endParaRPr lang="zh-CN" altLang="en-US" sz="2400"/>
          </a:p>
        </p:txBody>
      </p:sp>
      <p:sp>
        <p:nvSpPr>
          <p:cNvPr id="11" name="文本框 10"/>
          <p:cNvSpPr txBox="1"/>
          <p:nvPr/>
        </p:nvSpPr>
        <p:spPr>
          <a:xfrm>
            <a:off x="6499225" y="5156200"/>
            <a:ext cx="1639570" cy="460375"/>
          </a:xfrm>
          <a:prstGeom prst="rect">
            <a:avLst/>
          </a:prstGeom>
          <a:solidFill>
            <a:srgbClr val="0484B1"/>
          </a:solidFill>
        </p:spPr>
        <p:txBody>
          <a:bodyPr wrap="square" rtlCol="0">
            <a:spAutoFit/>
          </a:bodyPr>
          <a:p>
            <a:r>
              <a:rPr lang="zh-CN" altLang="en-US" sz="2400"/>
              <a:t>教师团队</a:t>
            </a:r>
            <a:endParaRPr lang="zh-CN" altLang="en-US" sz="2400"/>
          </a:p>
        </p:txBody>
      </p:sp>
      <p:sp>
        <p:nvSpPr>
          <p:cNvPr id="12" name="文本框 11"/>
          <p:cNvSpPr txBox="1"/>
          <p:nvPr/>
        </p:nvSpPr>
        <p:spPr>
          <a:xfrm>
            <a:off x="4087495" y="3445510"/>
            <a:ext cx="1192530" cy="460375"/>
          </a:xfrm>
          <a:prstGeom prst="rect">
            <a:avLst/>
          </a:prstGeom>
          <a:solidFill>
            <a:srgbClr val="92D050"/>
          </a:solidFill>
        </p:spPr>
        <p:txBody>
          <a:bodyPr wrap="square" rtlCol="0">
            <a:spAutoFit/>
          </a:bodyPr>
          <a:p>
            <a:r>
              <a:rPr lang="zh-CN" altLang="en-US" sz="2400">
                <a:solidFill>
                  <a:srgbClr val="0000FF"/>
                </a:solidFill>
              </a:rPr>
              <a:t>科学课</a:t>
            </a:r>
            <a:endParaRPr lang="zh-CN" altLang="en-US" sz="2400">
              <a:solidFill>
                <a:srgbClr val="0000FF"/>
              </a:solidFill>
            </a:endParaRPr>
          </a:p>
        </p:txBody>
      </p:sp>
      <p:sp>
        <p:nvSpPr>
          <p:cNvPr id="13" name="文本框 12"/>
          <p:cNvSpPr txBox="1"/>
          <p:nvPr/>
        </p:nvSpPr>
        <p:spPr>
          <a:xfrm>
            <a:off x="4107180" y="4695825"/>
            <a:ext cx="1172845" cy="460375"/>
          </a:xfrm>
          <a:prstGeom prst="rect">
            <a:avLst/>
          </a:prstGeom>
          <a:solidFill>
            <a:srgbClr val="92D050"/>
          </a:solidFill>
        </p:spPr>
        <p:txBody>
          <a:bodyPr wrap="square" rtlCol="0">
            <a:spAutoFit/>
          </a:bodyPr>
          <a:p>
            <a:r>
              <a:rPr lang="zh-CN" altLang="en-US" sz="2400">
                <a:solidFill>
                  <a:srgbClr val="0000FF"/>
                </a:solidFill>
              </a:rPr>
              <a:t>地理课</a:t>
            </a:r>
            <a:endParaRPr lang="zh-CN" altLang="en-US" sz="2400">
              <a:solidFill>
                <a:srgbClr val="0000FF"/>
              </a:solidFill>
            </a:endParaRPr>
          </a:p>
        </p:txBody>
      </p:sp>
      <p:cxnSp>
        <p:nvCxnSpPr>
          <p:cNvPr id="15" name="直接箭头连接符 14"/>
          <p:cNvCxnSpPr>
            <a:stCxn id="5" idx="2"/>
            <a:endCxn id="4" idx="0"/>
          </p:cNvCxnSpPr>
          <p:nvPr/>
        </p:nvCxnSpPr>
        <p:spPr>
          <a:xfrm flipH="1">
            <a:off x="2047875" y="2345055"/>
            <a:ext cx="2540" cy="323215"/>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cxnSp>
        <p:nvCxnSpPr>
          <p:cNvPr id="16" name="直接箭头连接符 15"/>
          <p:cNvCxnSpPr>
            <a:stCxn id="4" idx="2"/>
          </p:cNvCxnSpPr>
          <p:nvPr/>
        </p:nvCxnSpPr>
        <p:spPr>
          <a:xfrm>
            <a:off x="2047875" y="3128645"/>
            <a:ext cx="3810" cy="516255"/>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cxnSp>
        <p:nvCxnSpPr>
          <p:cNvPr id="17" name="直接箭头连接符 16"/>
          <p:cNvCxnSpPr/>
          <p:nvPr/>
        </p:nvCxnSpPr>
        <p:spPr>
          <a:xfrm>
            <a:off x="1999615" y="4155440"/>
            <a:ext cx="20320" cy="35560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cxnSp>
        <p:nvCxnSpPr>
          <p:cNvPr id="18" name="直接箭头连接符 17"/>
          <p:cNvCxnSpPr/>
          <p:nvPr/>
        </p:nvCxnSpPr>
        <p:spPr>
          <a:xfrm flipH="1">
            <a:off x="2051685" y="5029200"/>
            <a:ext cx="8890" cy="34417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sp>
        <p:nvSpPr>
          <p:cNvPr id="19" name="右中括号 18"/>
          <p:cNvSpPr/>
          <p:nvPr/>
        </p:nvSpPr>
        <p:spPr>
          <a:xfrm>
            <a:off x="3394710" y="2175510"/>
            <a:ext cx="337185" cy="3475355"/>
          </a:xfrm>
          <a:prstGeom prst="rightBracket">
            <a:avLst/>
          </a:prstGeom>
        </p:spPr>
        <p:style>
          <a:lnRef idx="3">
            <a:schemeClr val="accent1"/>
          </a:lnRef>
          <a:fillRef idx="0">
            <a:schemeClr val="accent1"/>
          </a:fillRef>
          <a:effectRef idx="2">
            <a:schemeClr val="accent1"/>
          </a:effectRef>
          <a:fontRef idx="minor">
            <a:schemeClr val="tx1"/>
          </a:fontRef>
        </p:style>
        <p:txBody>
          <a:bodyPr rtlCol="0" anchor="ctr"/>
          <a:p>
            <a:pPr algn="ctr"/>
            <a:endParaRPr lang="zh-CN" altLang="en-US"/>
          </a:p>
        </p:txBody>
      </p:sp>
      <p:cxnSp>
        <p:nvCxnSpPr>
          <p:cNvPr id="20" name="直接连接符 19"/>
          <p:cNvCxnSpPr>
            <a:stCxn id="12" idx="2"/>
            <a:endCxn id="13" idx="0"/>
          </p:cNvCxnSpPr>
          <p:nvPr/>
        </p:nvCxnSpPr>
        <p:spPr>
          <a:xfrm>
            <a:off x="4683760" y="3905885"/>
            <a:ext cx="10160" cy="789940"/>
          </a:xfrm>
          <a:prstGeom prst="line">
            <a:avLst/>
          </a:prstGeom>
        </p:spPr>
        <p:style>
          <a:lnRef idx="3">
            <a:schemeClr val="accent1"/>
          </a:lnRef>
          <a:fillRef idx="0">
            <a:schemeClr val="accent1"/>
          </a:fillRef>
          <a:effectRef idx="2">
            <a:schemeClr val="accent1"/>
          </a:effectRef>
          <a:fontRef idx="minor">
            <a:schemeClr val="tx1"/>
          </a:fontRef>
        </p:style>
      </p:cxnSp>
      <p:cxnSp>
        <p:nvCxnSpPr>
          <p:cNvPr id="24" name="直接连接符 23"/>
          <p:cNvCxnSpPr>
            <a:endCxn id="13" idx="1"/>
          </p:cNvCxnSpPr>
          <p:nvPr/>
        </p:nvCxnSpPr>
        <p:spPr>
          <a:xfrm>
            <a:off x="3808095" y="4917440"/>
            <a:ext cx="299085" cy="8890"/>
          </a:xfrm>
          <a:prstGeom prst="line">
            <a:avLst/>
          </a:prstGeom>
        </p:spPr>
        <p:style>
          <a:lnRef idx="3">
            <a:schemeClr val="accent1"/>
          </a:lnRef>
          <a:fillRef idx="0">
            <a:schemeClr val="accent1"/>
          </a:fillRef>
          <a:effectRef idx="2">
            <a:schemeClr val="accent1"/>
          </a:effectRef>
          <a:fontRef idx="minor">
            <a:schemeClr val="tx1"/>
          </a:fontRef>
        </p:style>
      </p:cxnSp>
      <p:sp>
        <p:nvSpPr>
          <p:cNvPr id="26" name="左中括号 25"/>
          <p:cNvSpPr/>
          <p:nvPr/>
        </p:nvSpPr>
        <p:spPr>
          <a:xfrm>
            <a:off x="6235700" y="2780665"/>
            <a:ext cx="208280" cy="2736850"/>
          </a:xfrm>
          <a:prstGeom prst="leftBracket">
            <a:avLst/>
          </a:prstGeom>
        </p:spPr>
        <p:style>
          <a:lnRef idx="3">
            <a:schemeClr val="accent1"/>
          </a:lnRef>
          <a:fillRef idx="0">
            <a:schemeClr val="accent1"/>
          </a:fillRef>
          <a:effectRef idx="2">
            <a:schemeClr val="accent1"/>
          </a:effectRef>
          <a:fontRef idx="minor">
            <a:schemeClr val="tx1"/>
          </a:fontRef>
        </p:style>
        <p:txBody>
          <a:bodyPr rtlCol="0" anchor="ctr"/>
          <a:p>
            <a:pPr algn="ctr"/>
            <a:endParaRPr lang="zh-CN" altLang="en-US"/>
          </a:p>
        </p:txBody>
      </p:sp>
      <p:sp>
        <p:nvSpPr>
          <p:cNvPr id="29" name="右中括号 28"/>
          <p:cNvSpPr/>
          <p:nvPr/>
        </p:nvSpPr>
        <p:spPr>
          <a:xfrm>
            <a:off x="5360670" y="2060575"/>
            <a:ext cx="380365" cy="3528695"/>
          </a:xfrm>
          <a:prstGeom prst="rightBracket">
            <a:avLst/>
          </a:prstGeom>
        </p:spPr>
        <p:style>
          <a:lnRef idx="3">
            <a:schemeClr val="accent1"/>
          </a:lnRef>
          <a:fillRef idx="0">
            <a:schemeClr val="accent1"/>
          </a:fillRef>
          <a:effectRef idx="2">
            <a:schemeClr val="accent1"/>
          </a:effectRef>
          <a:fontRef idx="minor">
            <a:schemeClr val="tx1"/>
          </a:fontRef>
        </p:style>
        <p:txBody>
          <a:bodyPr rtlCol="0" anchor="ctr"/>
          <a:p>
            <a:pPr algn="ctr"/>
            <a:endParaRPr lang="zh-CN" altLang="en-US"/>
          </a:p>
        </p:txBody>
      </p:sp>
      <p:cxnSp>
        <p:nvCxnSpPr>
          <p:cNvPr id="32" name="直接连接符 31"/>
          <p:cNvCxnSpPr>
            <a:endCxn id="12" idx="1"/>
          </p:cNvCxnSpPr>
          <p:nvPr/>
        </p:nvCxnSpPr>
        <p:spPr>
          <a:xfrm>
            <a:off x="3780155" y="3644900"/>
            <a:ext cx="307340" cy="31115"/>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5748655" y="4114800"/>
            <a:ext cx="48768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文本框 1"/>
          <p:cNvSpPr txBox="1"/>
          <p:nvPr/>
        </p:nvSpPr>
        <p:spPr>
          <a:xfrm>
            <a:off x="394970" y="621665"/>
            <a:ext cx="8045450" cy="953135"/>
          </a:xfrm>
          <a:prstGeom prst="rect">
            <a:avLst/>
          </a:prstGeom>
          <a:noFill/>
        </p:spPr>
        <p:txBody>
          <a:bodyPr wrap="square" rtlCol="0" anchor="t">
            <a:spAutoFit/>
          </a:bodyPr>
          <a:p>
            <a:r>
              <a:rPr lang="en-US" altLang="zh-CN" sz="2800">
                <a:solidFill>
                  <a:srgbClr val="FFFF00"/>
                </a:solidFill>
                <a:sym typeface="+mn-ea"/>
              </a:rPr>
              <a:t>3.</a:t>
            </a:r>
            <a:r>
              <a:rPr lang="zh-CN" altLang="en-US" sz="2800">
                <a:solidFill>
                  <a:srgbClr val="FFFF00"/>
                </a:solidFill>
                <a:sym typeface="+mn-ea"/>
              </a:rPr>
              <a:t>各领域协作推进中小学地球科学教育</a:t>
            </a:r>
            <a:endParaRPr lang="zh-CN" altLang="en-US" sz="2800">
              <a:solidFill>
                <a:srgbClr val="FFFF00"/>
              </a:solidFill>
              <a:sym typeface="+mn-ea"/>
            </a:endParaRPr>
          </a:p>
          <a:p>
            <a:r>
              <a:rPr lang="zh-CN" altLang="en-US" sz="2800">
                <a:solidFill>
                  <a:srgbClr val="FFFF00"/>
                </a:solidFill>
                <a:sym typeface="+mn-ea"/>
              </a:rPr>
              <a:t>   </a:t>
            </a:r>
            <a:endParaRPr lang="zh-CN" altLang="en-US" sz="2400">
              <a:solidFill>
                <a:schemeClr val="tx2"/>
              </a:solidFill>
              <a:sym typeface="+mn-ea"/>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r>
              <a:rPr lang="en-US" altLang="zh-CN">
                <a:solidFill>
                  <a:srgbClr val="FFFF00"/>
                </a:solidFill>
                <a:sym typeface="+mn-ea"/>
              </a:rPr>
              <a:t>4.</a:t>
            </a:r>
            <a:r>
              <a:rPr lang="zh-CN" altLang="en-US">
                <a:solidFill>
                  <a:srgbClr val="FFFF00"/>
                </a:solidFill>
                <a:sym typeface="+mn-ea"/>
              </a:rPr>
              <a:t>其它途径的宣传和教育</a:t>
            </a:r>
            <a:endParaRPr lang="zh-CN" altLang="en-US"/>
          </a:p>
          <a:p>
            <a:endParaRPr lang="zh-CN" alt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9330" name="矩形 99329"/>
          <p:cNvSpPr/>
          <p:nvPr/>
        </p:nvSpPr>
        <p:spPr>
          <a:xfrm>
            <a:off x="1378585" y="1661160"/>
            <a:ext cx="5276850" cy="1478915"/>
          </a:xfrm>
          <a:prstGeom prst="rect">
            <a:avLst/>
          </a:prstGeom>
        </p:spPr>
        <p:txBody>
          <a:bodyPr wrap="none" fromWordArt="1">
            <a:prstTxWarp prst="textPlain">
              <a:avLst>
                <a:gd name="adj" fmla="val 50000"/>
              </a:avLst>
            </a:prstTxWarp>
            <a:normAutofit/>
          </a:bodyPr>
          <a:p>
            <a:pPr algn="ctr" fontAlgn="base"/>
            <a:r>
              <a:rPr lang="zh-CN" altLang="en-US" sz="2800" strike="noStrike" noProof="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80000"/>
                    </a:srgbClr>
                  </a:outerShdw>
                </a:effectLst>
                <a:latin typeface="宋体" panose="02010600030101010101" pitchFamily="2" charset="-122"/>
                <a:ea typeface="宋体" panose="02010600030101010101" pitchFamily="2" charset="-122"/>
                <a:cs typeface="+mn-cs"/>
              </a:rPr>
              <a:t>谢    谢</a:t>
            </a:r>
            <a:endParaRPr lang="zh-CN" altLang="en-US" sz="2800" strike="noStrike" noProof="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80000"/>
                  </a:srgbClr>
                </a:outerShdw>
              </a:effectLst>
              <a:latin typeface="宋体" panose="02010600030101010101" pitchFamily="2" charset="-122"/>
              <a:ea typeface="宋体" panose="02010600030101010101" pitchFamily="2" charset="-122"/>
            </a:endParaRPr>
          </a:p>
          <a:p>
            <a:pPr algn="ctr" fontAlgn="base"/>
            <a:r>
              <a:rPr lang="zh-CN" altLang="en-US" sz="2800" strike="noStrike" noProof="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80000"/>
                    </a:srgbClr>
                  </a:outerShdw>
                </a:effectLst>
                <a:latin typeface="宋体" panose="02010600030101010101" pitchFamily="2" charset="-122"/>
                <a:ea typeface="宋体" panose="02010600030101010101" pitchFamily="2" charset="-122"/>
                <a:cs typeface="+mn-cs"/>
              </a:rPr>
              <a:t>敬请批评指正</a:t>
            </a:r>
            <a:endParaRPr lang="zh-CN" altLang="en-US" sz="2800" strike="noStrike" noProof="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80000"/>
                  </a:srgbClr>
                </a:outerShdw>
              </a:effectLst>
              <a:latin typeface="宋体" panose="02010600030101010101" pitchFamily="2" charset="-122"/>
              <a:ea typeface="宋体" panose="02010600030101010101" pitchFamily="2" charset="-122"/>
              <a:cs typeface="+mn-cs"/>
            </a:endParaRPr>
          </a:p>
        </p:txBody>
      </p:sp>
    </p:spTree>
  </p:cSld>
  <p:clrMapOvr>
    <a:masterClrMapping/>
  </p:clrMapOvr>
</p:sld>
</file>

<file path=ppt/theme/theme1.xml><?xml version="1.0" encoding="utf-8"?>
<a:theme xmlns:a="http://schemas.openxmlformats.org/drawingml/2006/main" name="Globe">
  <a:themeElements>
    <a:clrScheme name="">
      <a:dk1>
        <a:srgbClr val="FFFFFF"/>
      </a:dk1>
      <a:lt1>
        <a:srgbClr val="0066CC"/>
      </a:lt1>
      <a:dk2>
        <a:srgbClr val="CCECFF"/>
      </a:dk2>
      <a:lt2>
        <a:srgbClr val="003B76"/>
      </a:lt2>
      <a:accent1>
        <a:srgbClr val="33CCCC"/>
      </a:accent1>
      <a:accent2>
        <a:srgbClr val="66CCFF"/>
      </a:accent2>
      <a:accent3>
        <a:srgbClr val="AAB9E2"/>
      </a:accent3>
      <a:accent4>
        <a:srgbClr val="DCDCDC"/>
      </a:accent4>
      <a:accent5>
        <a:srgbClr val="ADE2E2"/>
      </a:accent5>
      <a:accent6>
        <a:srgbClr val="5BB7E5"/>
      </a:accent6>
      <a:hlink>
        <a:srgbClr val="FFFFCC"/>
      </a:hlink>
      <a:folHlink>
        <a:srgbClr val="FFCC66"/>
      </a:folHlink>
    </a:clrScheme>
    <a:fontScheme name="">
      <a:majorFont>
        <a:latin typeface="Arial"/>
        <a:ea typeface="宋体"/>
        <a:cs typeface=""/>
      </a:majorFont>
      <a:minorFont>
        <a:latin typeface="Verdan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800000"/>
        </a:lt1>
        <a:dk2>
          <a:srgbClr val="FFFFCC"/>
        </a:dk2>
        <a:lt2>
          <a:srgbClr val="622100"/>
        </a:lt2>
        <a:accent1>
          <a:srgbClr val="E42B00"/>
        </a:accent1>
        <a:accent2>
          <a:srgbClr val="996600"/>
        </a:accent2>
        <a:accent3>
          <a:srgbClr val="C1AAAA"/>
        </a:accent3>
        <a:accent4>
          <a:srgbClr val="DCDCDC"/>
        </a:accent4>
        <a:accent5>
          <a:srgbClr val="EFACAA"/>
        </a:accent5>
        <a:accent6>
          <a:srgbClr val="895B00"/>
        </a:accent6>
        <a:hlink>
          <a:srgbClr val="FADF6C"/>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8F6969"/>
        </a:lt1>
        <a:dk2>
          <a:srgbClr val="FFFFCC"/>
        </a:dk2>
        <a:lt2>
          <a:srgbClr val="5F4545"/>
        </a:lt2>
        <a:accent1>
          <a:srgbClr val="CC6600"/>
        </a:accent1>
        <a:accent2>
          <a:srgbClr val="924C0C"/>
        </a:accent2>
        <a:accent3>
          <a:srgbClr val="C6B9B9"/>
        </a:accent3>
        <a:accent4>
          <a:srgbClr val="DCDCDC"/>
        </a:accent4>
        <a:accent5>
          <a:srgbClr val="E2B9AA"/>
        </a:accent5>
        <a:accent6>
          <a:srgbClr val="82430A"/>
        </a:accent6>
        <a:hlink>
          <a:srgbClr val="CFD375"/>
        </a:hlink>
        <a:folHlink>
          <a:srgbClr val="98BB91"/>
        </a:folHlink>
      </a:clrScheme>
      <a:clrMap bg1="lt1" tx1="dk1" bg2="lt2" tx2="dk2" accent1="accent1" accent2="accent2" accent3="accent3" accent4="accent4" accent5="accent5" accent6="accent6" hlink="hlink" folHlink="folHlink"/>
    </a:extraClrScheme>
    <a:extraClrScheme>
      <a:clrScheme name="">
        <a:dk1>
          <a:srgbClr val="FFFFFF"/>
        </a:dk1>
        <a:lt1>
          <a:srgbClr val="0066CC"/>
        </a:lt1>
        <a:dk2>
          <a:srgbClr val="CCECFF"/>
        </a:dk2>
        <a:lt2>
          <a:srgbClr val="003B76"/>
        </a:lt2>
        <a:accent1>
          <a:srgbClr val="33CCCC"/>
        </a:accent1>
        <a:accent2>
          <a:srgbClr val="66CCFF"/>
        </a:accent2>
        <a:accent3>
          <a:srgbClr val="AAB9E2"/>
        </a:accent3>
        <a:accent4>
          <a:srgbClr val="DCDCDC"/>
        </a:accent4>
        <a:accent5>
          <a:srgbClr val="ADE2E2"/>
        </a:accent5>
        <a:accent6>
          <a:srgbClr val="5BB7E5"/>
        </a:accent6>
        <a:hlink>
          <a:srgbClr val="FFFFCC"/>
        </a:hlink>
        <a:folHlink>
          <a:srgbClr val="FFCC66"/>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CC"/>
        </a:dk2>
        <a:lt2>
          <a:srgbClr val="005856"/>
        </a:lt2>
        <a:accent1>
          <a:srgbClr val="0099CC"/>
        </a:accent1>
        <a:accent2>
          <a:srgbClr val="00CCFF"/>
        </a:accent2>
        <a:accent3>
          <a:srgbClr val="AAC1C1"/>
        </a:accent3>
        <a:accent4>
          <a:srgbClr val="DCDCDC"/>
        </a:accent4>
        <a:accent5>
          <a:srgbClr val="AACAE2"/>
        </a:accent5>
        <a:accent6>
          <a:srgbClr val="00B7E5"/>
        </a:accent6>
        <a:hlink>
          <a:srgbClr val="1ACE9F"/>
        </a:hlink>
        <a:folHlink>
          <a:srgbClr val="948CCE"/>
        </a:folHlink>
      </a:clrScheme>
      <a:clrMap bg1="lt1" tx1="dk1" bg2="lt2" tx2="dk2" accent1="accent1" accent2="accent2" accent3="accent3" accent4="accent4" accent5="accent5" accent6="accent6" hlink="hlink" folHlink="folHlink"/>
    </a:extraClrScheme>
    <a:extraClrScheme>
      <a:clrScheme name="">
        <a:dk1>
          <a:srgbClr val="FFFFFF"/>
        </a:dk1>
        <a:lt1>
          <a:srgbClr val="5F8656"/>
        </a:lt1>
        <a:dk2>
          <a:srgbClr val="D6D8C0"/>
        </a:dk2>
        <a:lt2>
          <a:srgbClr val="3C5436"/>
        </a:lt2>
        <a:accent1>
          <a:srgbClr val="61733D"/>
        </a:accent1>
        <a:accent2>
          <a:srgbClr val="324A39"/>
        </a:accent2>
        <a:accent3>
          <a:srgbClr val="B7C3B4"/>
        </a:accent3>
        <a:accent4>
          <a:srgbClr val="DCDCDC"/>
        </a:accent4>
        <a:accent5>
          <a:srgbClr val="B7BDAF"/>
        </a:accent5>
        <a:accent6>
          <a:srgbClr val="2C4232"/>
        </a:accent6>
        <a:hlink>
          <a:srgbClr val="73D588"/>
        </a:hlink>
        <a:folHlink>
          <a:srgbClr val="6F99B9"/>
        </a:folHlink>
      </a:clrScheme>
      <a:clrMap bg1="lt1" tx1="dk1" bg2="lt2" tx2="dk2" accent1="accent1" accent2="accent2" accent3="accent3" accent4="accent4" accent5="accent5" accent6="accent6" hlink="hlink" folHlink="folHlink"/>
    </a:extraClrScheme>
    <a:extraClrScheme>
      <a:clrScheme name="">
        <a:dk1>
          <a:srgbClr val="FFFFFF"/>
        </a:dk1>
        <a:lt1>
          <a:srgbClr val="9ABE9D"/>
        </a:lt1>
        <a:dk2>
          <a:srgbClr val="336600"/>
        </a:dk2>
        <a:lt2>
          <a:srgbClr val="5B7B65"/>
        </a:lt2>
        <a:accent1>
          <a:srgbClr val="00CC66"/>
        </a:accent1>
        <a:accent2>
          <a:srgbClr val="4E7050"/>
        </a:accent2>
        <a:accent3>
          <a:srgbClr val="CADBCC"/>
        </a:accent3>
        <a:accent4>
          <a:srgbClr val="DCDCDC"/>
        </a:accent4>
        <a:accent5>
          <a:srgbClr val="AAE2B9"/>
        </a:accent5>
        <a:accent6>
          <a:srgbClr val="456447"/>
        </a:accent6>
        <a:hlink>
          <a:srgbClr val="FFFFCC"/>
        </a:hlink>
        <a:folHlink>
          <a:srgbClr val="9CE8A3"/>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6D5C6"/>
        </a:dk2>
        <a:lt2>
          <a:srgbClr val="4C4E44"/>
        </a:lt2>
        <a:accent1>
          <a:srgbClr val="898D79"/>
        </a:accent1>
        <a:accent2>
          <a:srgbClr val="4D4F45"/>
        </a:accent2>
        <a:accent3>
          <a:srgbClr val="B9BAB6"/>
        </a:accent3>
        <a:accent4>
          <a:srgbClr val="DCDCDC"/>
        </a:accent4>
        <a:accent5>
          <a:srgbClr val="C4C5BE"/>
        </a:accent5>
        <a:accent6>
          <a:srgbClr val="44463D"/>
        </a:accent6>
        <a:hlink>
          <a:srgbClr val="58BE67"/>
        </a:hlink>
        <a:folHlink>
          <a:srgbClr val="C0C640"/>
        </a:folHlink>
      </a:clrScheme>
      <a:clrMap bg1="lt1" tx1="dk1" bg2="lt2" tx2="dk2" accent1="accent1" accent2="accent2" accent3="accent3" accent4="accent4" accent5="accent5" accent6="accent6" hlink="hlink" folHlink="folHlink"/>
    </a:extraClrScheme>
    <a:extraClrScheme>
      <a:clrScheme name="">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AE2D0"/>
        </a:accent5>
        <a:accent6>
          <a:srgbClr val="8FBA55"/>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Globe">
  <a:themeElements>
    <a:clrScheme name="">
      <a:dk1>
        <a:srgbClr val="FFFFFF"/>
      </a:dk1>
      <a:lt1>
        <a:srgbClr val="0066CC"/>
      </a:lt1>
      <a:dk2>
        <a:srgbClr val="CCECFF"/>
      </a:dk2>
      <a:lt2>
        <a:srgbClr val="003B76"/>
      </a:lt2>
      <a:accent1>
        <a:srgbClr val="33CCCC"/>
      </a:accent1>
      <a:accent2>
        <a:srgbClr val="66CCFF"/>
      </a:accent2>
      <a:accent3>
        <a:srgbClr val="AAB9E2"/>
      </a:accent3>
      <a:accent4>
        <a:srgbClr val="DCDCDC"/>
      </a:accent4>
      <a:accent5>
        <a:srgbClr val="ADE2E2"/>
      </a:accent5>
      <a:accent6>
        <a:srgbClr val="5BB7E5"/>
      </a:accent6>
      <a:hlink>
        <a:srgbClr val="FFFFCC"/>
      </a:hlink>
      <a:folHlink>
        <a:srgbClr val="FFCC66"/>
      </a:folHlink>
    </a:clrScheme>
    <a:fontScheme name="">
      <a:majorFont>
        <a:latin typeface="Arial"/>
        <a:ea typeface="宋体"/>
        <a:cs typeface=""/>
      </a:majorFont>
      <a:minorFont>
        <a:latin typeface="Verdan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800000"/>
        </a:lt1>
        <a:dk2>
          <a:srgbClr val="FFFFCC"/>
        </a:dk2>
        <a:lt2>
          <a:srgbClr val="622100"/>
        </a:lt2>
        <a:accent1>
          <a:srgbClr val="E42B00"/>
        </a:accent1>
        <a:accent2>
          <a:srgbClr val="996600"/>
        </a:accent2>
        <a:accent3>
          <a:srgbClr val="C1AAAA"/>
        </a:accent3>
        <a:accent4>
          <a:srgbClr val="DCDCDC"/>
        </a:accent4>
        <a:accent5>
          <a:srgbClr val="EFACAA"/>
        </a:accent5>
        <a:accent6>
          <a:srgbClr val="895B00"/>
        </a:accent6>
        <a:hlink>
          <a:srgbClr val="FADF6C"/>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8F6969"/>
        </a:lt1>
        <a:dk2>
          <a:srgbClr val="FFFFCC"/>
        </a:dk2>
        <a:lt2>
          <a:srgbClr val="5F4545"/>
        </a:lt2>
        <a:accent1>
          <a:srgbClr val="CC6600"/>
        </a:accent1>
        <a:accent2>
          <a:srgbClr val="924C0C"/>
        </a:accent2>
        <a:accent3>
          <a:srgbClr val="C6B9B9"/>
        </a:accent3>
        <a:accent4>
          <a:srgbClr val="DCDCDC"/>
        </a:accent4>
        <a:accent5>
          <a:srgbClr val="E2B9AA"/>
        </a:accent5>
        <a:accent6>
          <a:srgbClr val="82430A"/>
        </a:accent6>
        <a:hlink>
          <a:srgbClr val="CFD375"/>
        </a:hlink>
        <a:folHlink>
          <a:srgbClr val="98BB91"/>
        </a:folHlink>
      </a:clrScheme>
      <a:clrMap bg1="lt1" tx1="dk1" bg2="lt2" tx2="dk2" accent1="accent1" accent2="accent2" accent3="accent3" accent4="accent4" accent5="accent5" accent6="accent6" hlink="hlink" folHlink="folHlink"/>
    </a:extraClrScheme>
    <a:extraClrScheme>
      <a:clrScheme name="">
        <a:dk1>
          <a:srgbClr val="FFFFFF"/>
        </a:dk1>
        <a:lt1>
          <a:srgbClr val="0066CC"/>
        </a:lt1>
        <a:dk2>
          <a:srgbClr val="CCECFF"/>
        </a:dk2>
        <a:lt2>
          <a:srgbClr val="003B76"/>
        </a:lt2>
        <a:accent1>
          <a:srgbClr val="33CCCC"/>
        </a:accent1>
        <a:accent2>
          <a:srgbClr val="66CCFF"/>
        </a:accent2>
        <a:accent3>
          <a:srgbClr val="AAB9E2"/>
        </a:accent3>
        <a:accent4>
          <a:srgbClr val="DCDCDC"/>
        </a:accent4>
        <a:accent5>
          <a:srgbClr val="ADE2E2"/>
        </a:accent5>
        <a:accent6>
          <a:srgbClr val="5BB7E5"/>
        </a:accent6>
        <a:hlink>
          <a:srgbClr val="FFFFCC"/>
        </a:hlink>
        <a:folHlink>
          <a:srgbClr val="FFCC66"/>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CC"/>
        </a:dk2>
        <a:lt2>
          <a:srgbClr val="005856"/>
        </a:lt2>
        <a:accent1>
          <a:srgbClr val="0099CC"/>
        </a:accent1>
        <a:accent2>
          <a:srgbClr val="00CCFF"/>
        </a:accent2>
        <a:accent3>
          <a:srgbClr val="AAC1C1"/>
        </a:accent3>
        <a:accent4>
          <a:srgbClr val="DCDCDC"/>
        </a:accent4>
        <a:accent5>
          <a:srgbClr val="AACAE2"/>
        </a:accent5>
        <a:accent6>
          <a:srgbClr val="00B7E5"/>
        </a:accent6>
        <a:hlink>
          <a:srgbClr val="1ACE9F"/>
        </a:hlink>
        <a:folHlink>
          <a:srgbClr val="948CCE"/>
        </a:folHlink>
      </a:clrScheme>
      <a:clrMap bg1="lt1" tx1="dk1" bg2="lt2" tx2="dk2" accent1="accent1" accent2="accent2" accent3="accent3" accent4="accent4" accent5="accent5" accent6="accent6" hlink="hlink" folHlink="folHlink"/>
    </a:extraClrScheme>
    <a:extraClrScheme>
      <a:clrScheme name="">
        <a:dk1>
          <a:srgbClr val="FFFFFF"/>
        </a:dk1>
        <a:lt1>
          <a:srgbClr val="5F8656"/>
        </a:lt1>
        <a:dk2>
          <a:srgbClr val="D6D8C0"/>
        </a:dk2>
        <a:lt2>
          <a:srgbClr val="3C5436"/>
        </a:lt2>
        <a:accent1>
          <a:srgbClr val="61733D"/>
        </a:accent1>
        <a:accent2>
          <a:srgbClr val="324A39"/>
        </a:accent2>
        <a:accent3>
          <a:srgbClr val="B7C3B4"/>
        </a:accent3>
        <a:accent4>
          <a:srgbClr val="DCDCDC"/>
        </a:accent4>
        <a:accent5>
          <a:srgbClr val="B7BDAF"/>
        </a:accent5>
        <a:accent6>
          <a:srgbClr val="2C4232"/>
        </a:accent6>
        <a:hlink>
          <a:srgbClr val="73D588"/>
        </a:hlink>
        <a:folHlink>
          <a:srgbClr val="6F99B9"/>
        </a:folHlink>
      </a:clrScheme>
      <a:clrMap bg1="lt1" tx1="dk1" bg2="lt2" tx2="dk2" accent1="accent1" accent2="accent2" accent3="accent3" accent4="accent4" accent5="accent5" accent6="accent6" hlink="hlink" folHlink="folHlink"/>
    </a:extraClrScheme>
    <a:extraClrScheme>
      <a:clrScheme name="">
        <a:dk1>
          <a:srgbClr val="FFFFFF"/>
        </a:dk1>
        <a:lt1>
          <a:srgbClr val="9ABE9D"/>
        </a:lt1>
        <a:dk2>
          <a:srgbClr val="336600"/>
        </a:dk2>
        <a:lt2>
          <a:srgbClr val="5B7B65"/>
        </a:lt2>
        <a:accent1>
          <a:srgbClr val="00CC66"/>
        </a:accent1>
        <a:accent2>
          <a:srgbClr val="4E7050"/>
        </a:accent2>
        <a:accent3>
          <a:srgbClr val="CADBCC"/>
        </a:accent3>
        <a:accent4>
          <a:srgbClr val="DCDCDC"/>
        </a:accent4>
        <a:accent5>
          <a:srgbClr val="AAE2B9"/>
        </a:accent5>
        <a:accent6>
          <a:srgbClr val="456447"/>
        </a:accent6>
        <a:hlink>
          <a:srgbClr val="FFFFCC"/>
        </a:hlink>
        <a:folHlink>
          <a:srgbClr val="9CE8A3"/>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6D5C6"/>
        </a:dk2>
        <a:lt2>
          <a:srgbClr val="4C4E44"/>
        </a:lt2>
        <a:accent1>
          <a:srgbClr val="898D79"/>
        </a:accent1>
        <a:accent2>
          <a:srgbClr val="4D4F45"/>
        </a:accent2>
        <a:accent3>
          <a:srgbClr val="B9BAB6"/>
        </a:accent3>
        <a:accent4>
          <a:srgbClr val="DCDCDC"/>
        </a:accent4>
        <a:accent5>
          <a:srgbClr val="C4C5BE"/>
        </a:accent5>
        <a:accent6>
          <a:srgbClr val="44463D"/>
        </a:accent6>
        <a:hlink>
          <a:srgbClr val="58BE67"/>
        </a:hlink>
        <a:folHlink>
          <a:srgbClr val="C0C640"/>
        </a:folHlink>
      </a:clrScheme>
      <a:clrMap bg1="lt1" tx1="dk1" bg2="lt2" tx2="dk2" accent1="accent1" accent2="accent2" accent3="accent3" accent4="accent4" accent5="accent5" accent6="accent6" hlink="hlink" folHlink="folHlink"/>
    </a:extraClrScheme>
    <a:extraClrScheme>
      <a:clrScheme name="">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AE2D0"/>
        </a:accent5>
        <a:accent6>
          <a:srgbClr val="8FBA55"/>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Globe</Template>
  <TotalTime>0</TotalTime>
  <Words>7441</Words>
  <Application>WPS 演示</Application>
  <PresentationFormat>在屏幕上显示</PresentationFormat>
  <Paragraphs>946</Paragraphs>
  <Slides>37</Slides>
  <Notes>0</Notes>
  <HiddenSlides>0</HiddenSlides>
  <MMClips>0</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37</vt:i4>
      </vt:variant>
    </vt:vector>
  </HeadingPairs>
  <TitlesOfParts>
    <vt:vector size="55" baseType="lpstr">
      <vt:lpstr>Arial</vt:lpstr>
      <vt:lpstr>宋体</vt:lpstr>
      <vt:lpstr>Wingdings</vt:lpstr>
      <vt:lpstr>Verdana</vt:lpstr>
      <vt:lpstr>Tahoma</vt:lpstr>
      <vt:lpstr>Times New Roman</vt:lpstr>
      <vt:lpstr>黑体</vt:lpstr>
      <vt:lpstr>微软雅黑</vt:lpstr>
      <vt:lpstr>Arial Unicode MS</vt:lpstr>
      <vt:lpstr>Calibri</vt:lpstr>
      <vt:lpstr>仿宋_GB2312</vt:lpstr>
      <vt:lpstr>楷体_GB2312</vt:lpstr>
      <vt:lpstr>PalatNZ-BoldItalic</vt:lpstr>
      <vt:lpstr>Wingdings</vt:lpstr>
      <vt:lpstr>新宋体</vt:lpstr>
      <vt:lpstr>Segoe Print</vt:lpstr>
      <vt:lpstr>Globe</vt:lpstr>
      <vt:lpstr>1_Globe</vt:lpstr>
      <vt:lpstr>中小学地球科学教育 国际比较</vt:lpstr>
      <vt:lpstr>（二）世界新一轮基础教育课程改革 地球科学成为科学教育的重要内容之一</vt:lpstr>
      <vt:lpstr>PowerPoint 演示文稿</vt:lpstr>
      <vt:lpstr>（二）世界新一轮基础教育课程改革 地球科学成为科学教育的重要内容之一</vt:lpstr>
      <vt:lpstr>PowerPoint 演示文稿</vt:lpstr>
      <vt:lpstr>“地球系统教育框架”</vt:lpstr>
      <vt:lpstr>PowerPoint 演示文稿</vt:lpstr>
      <vt:lpstr>美国地球科学教育设计  </vt:lpstr>
      <vt:lpstr>PowerPoint 演示文稿</vt:lpstr>
      <vt:lpstr>PowerPoint 演示文稿</vt:lpstr>
      <vt:lpstr>PowerPoint 演示文稿</vt:lpstr>
      <vt:lpstr>加拿大：1997年出台了K-12年级国家科学教育纲要 《科学学习目标共同框架》</vt:lpstr>
      <vt:lpstr>加拿大分学段、年级设计地球科学内容</vt:lpstr>
      <vt:lpstr>新西兰1-13年级科学课程</vt:lpstr>
      <vt:lpstr>PowerPoint 演示文稿</vt:lpstr>
      <vt:lpstr>PowerPoint 演示文稿</vt:lpstr>
      <vt:lpstr>PowerPoint 演示文稿</vt:lpstr>
      <vt:lpstr>二、我国地球科学教育历史与现状 </vt:lpstr>
      <vt:lpstr>PowerPoint 演示文稿</vt:lpstr>
      <vt:lpstr>PowerPoint 演示文稿</vt:lpstr>
      <vt:lpstr>2000年地理教学大纲</vt:lpstr>
      <vt:lpstr>（二）新世纪课程改革与地球科学教育</vt:lpstr>
      <vt:lpstr>   2004年、2011年初中地理课程课程标准：               </vt:lpstr>
      <vt:lpstr>PowerPoint 演示文稿</vt:lpstr>
      <vt:lpstr>PowerPoint 演示文稿</vt:lpstr>
      <vt:lpstr>PowerPoint 演示文稿</vt:lpstr>
      <vt:lpstr>义务教育科学课程内容框架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ShiDa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zlj</dc:creator>
  <cp:lastModifiedBy>fanxiaoying</cp:lastModifiedBy>
  <cp:revision>53</cp:revision>
  <dcterms:created xsi:type="dcterms:W3CDTF">2007-01-06T11:56:00Z</dcterms:created>
  <dcterms:modified xsi:type="dcterms:W3CDTF">2019-03-22T04:08:08Z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RubyTemplateID">
    <vt:lpwstr>8</vt:lpwstr>
  </property>
  <property fmtid="{D5CDD505-2E9C-101B-9397-08002B2CF9AE}" pid="3" name="KSOProductBuildVer">
    <vt:lpwstr>2052-11.1.0.8013</vt:lpwstr>
  </property>
</Properties>
</file>